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662"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03" d="100"/>
          <a:sy n="103" d="100"/>
        </p:scale>
        <p:origin x="126" y="3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F6E2C15-FEE7-4CC9-A189-3981616BD441}" type="datetimeFigureOut">
              <a:rPr lang="en-US" smtClean="0"/>
              <a:t>6/23/2021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D36B24-7705-43E0-A51D-AF83F349F8A2}" type="slidenum">
              <a:rPr lang="en-US" smtClean="0"/>
              <a:t>‹#›</a:t>
            </a:fld>
            <a:endParaRPr lang="en-US"/>
          </a:p>
        </p:txBody>
      </p:sp>
    </p:spTree>
    <p:extLst>
      <p:ext uri="{BB962C8B-B14F-4D97-AF65-F5344CB8AC3E}">
        <p14:creationId xmlns:p14="http://schemas.microsoft.com/office/powerpoint/2010/main" val="1443627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www.theinclusionsolution.me/?s=equality+vs+equity"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This is an example of a pledge that preschool staff share with families when they enroll, one way to let families know that your school is committed to welcoming everyone and knows that addressing biases is part of that. </a:t>
            </a:r>
          </a:p>
          <a:p>
            <a:endParaRPr lang="en-US" dirty="0"/>
          </a:p>
          <a:p>
            <a:pPr marL="171450" indent="-171450">
              <a:buFont typeface="Arial" panose="020B0604020202020204" pitchFamily="34" charset="0"/>
              <a:buChar char="•"/>
            </a:pPr>
            <a:r>
              <a:rPr lang="en-US" dirty="0"/>
              <a:t>While you need a clear, measurable system in place to address challenges, the same side of the coin is those authentic family relationships. </a:t>
            </a:r>
          </a:p>
          <a:p>
            <a:pPr marL="171450" indent="-171450">
              <a:buFont typeface="Arial" panose="020B0604020202020204" pitchFamily="34" charset="0"/>
              <a:buChar char="•"/>
            </a:pPr>
            <a:r>
              <a:rPr lang="en-US" dirty="0"/>
              <a:t>The key to determining the most appropriate, effective ways to meet children’s needs, is knowing what you know about each child and family’s experiences AND considering their strengths as well as </a:t>
            </a:r>
            <a:r>
              <a:rPr lang="en-US"/>
              <a:t>their challenges</a:t>
            </a:r>
            <a:endParaRPr lang="en-US" dirty="0"/>
          </a:p>
          <a:p>
            <a:pPr marL="171450" indent="-171450">
              <a:buFont typeface="Arial" panose="020B0604020202020204" pitchFamily="34" charset="0"/>
              <a:buChar char="•"/>
            </a:pPr>
            <a:r>
              <a:rPr lang="en-US" dirty="0"/>
              <a:t>Authentic family engagement—along with respectful, responsive communication with their child to build your relationship with them--is key to addressing disproportionate disciplinary practices that can be affected by our implicit biases around race, disability, and other factors of identity. It is also key to giving all your students the opportunities they need for Mississippi to thrive!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u="sng" dirty="0">
                <a:hlinkClick r:id="rId3"/>
              </a:rPr>
              <a:t>http://www.theinclusionsolution.me/?s=equality+vs+equity</a:t>
            </a:r>
            <a:endParaRPr lang="en-US" u="sng"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CAEE9C2B-6CB8-43F2-B096-E79E9F699109}" type="slidenum">
              <a:rPr lang="en-US" smtClean="0"/>
              <a:t>1</a:t>
            </a:fld>
            <a:endParaRPr lang="en-US"/>
          </a:p>
        </p:txBody>
      </p:sp>
    </p:spTree>
    <p:extLst>
      <p:ext uri="{BB962C8B-B14F-4D97-AF65-F5344CB8AC3E}">
        <p14:creationId xmlns:p14="http://schemas.microsoft.com/office/powerpoint/2010/main" val="26240727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F1EC1B-BAF8-43F2-9431-9EB088592F0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10D19D3-AD69-417D-855C-028FA2D93D8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B546850-0F8D-4874-9E55-9045EB839F00}"/>
              </a:ext>
            </a:extLst>
          </p:cNvPr>
          <p:cNvSpPr>
            <a:spLocks noGrp="1"/>
          </p:cNvSpPr>
          <p:nvPr>
            <p:ph type="dt" sz="half" idx="10"/>
          </p:nvPr>
        </p:nvSpPr>
        <p:spPr/>
        <p:txBody>
          <a:bodyPr/>
          <a:lstStyle/>
          <a:p>
            <a:fld id="{4FD7843C-3CD3-40BB-A851-6025F2D2C5E3}" type="datetimeFigureOut">
              <a:rPr lang="en-US" smtClean="0"/>
              <a:t>6/23/2021</a:t>
            </a:fld>
            <a:endParaRPr lang="en-US"/>
          </a:p>
        </p:txBody>
      </p:sp>
      <p:sp>
        <p:nvSpPr>
          <p:cNvPr id="5" name="Footer Placeholder 4">
            <a:extLst>
              <a:ext uri="{FF2B5EF4-FFF2-40B4-BE49-F238E27FC236}">
                <a16:creationId xmlns:a16="http://schemas.microsoft.com/office/drawing/2014/main" id="{8F5C5E29-5216-4C98-85F7-CC53CB1395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6D9678-428F-4404-A793-0340614A9AAA}"/>
              </a:ext>
            </a:extLst>
          </p:cNvPr>
          <p:cNvSpPr>
            <a:spLocks noGrp="1"/>
          </p:cNvSpPr>
          <p:nvPr>
            <p:ph type="sldNum" sz="quarter" idx="12"/>
          </p:nvPr>
        </p:nvSpPr>
        <p:spPr/>
        <p:txBody>
          <a:bodyPr/>
          <a:lstStyle/>
          <a:p>
            <a:fld id="{E43E37E6-C3AB-4379-8860-5C651AF133EF}" type="slidenum">
              <a:rPr lang="en-US" smtClean="0"/>
              <a:t>‹#›</a:t>
            </a:fld>
            <a:endParaRPr lang="en-US"/>
          </a:p>
        </p:txBody>
      </p:sp>
    </p:spTree>
    <p:extLst>
      <p:ext uri="{BB962C8B-B14F-4D97-AF65-F5344CB8AC3E}">
        <p14:creationId xmlns:p14="http://schemas.microsoft.com/office/powerpoint/2010/main" val="517211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DB469-7A3F-42DE-9657-B1DC915B126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070C2B4-8941-4540-AF23-68E771018CD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872A2F5-1F74-4AB6-AE6A-81FE7D0956D5}"/>
              </a:ext>
            </a:extLst>
          </p:cNvPr>
          <p:cNvSpPr>
            <a:spLocks noGrp="1"/>
          </p:cNvSpPr>
          <p:nvPr>
            <p:ph type="dt" sz="half" idx="10"/>
          </p:nvPr>
        </p:nvSpPr>
        <p:spPr/>
        <p:txBody>
          <a:bodyPr/>
          <a:lstStyle/>
          <a:p>
            <a:fld id="{4FD7843C-3CD3-40BB-A851-6025F2D2C5E3}" type="datetimeFigureOut">
              <a:rPr lang="en-US" smtClean="0"/>
              <a:t>6/23/2021</a:t>
            </a:fld>
            <a:endParaRPr lang="en-US"/>
          </a:p>
        </p:txBody>
      </p:sp>
      <p:sp>
        <p:nvSpPr>
          <p:cNvPr id="5" name="Footer Placeholder 4">
            <a:extLst>
              <a:ext uri="{FF2B5EF4-FFF2-40B4-BE49-F238E27FC236}">
                <a16:creationId xmlns:a16="http://schemas.microsoft.com/office/drawing/2014/main" id="{C5C38E55-7978-4FE4-AD6D-3D04D68CAD1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E519A5-2DD3-479A-9157-287244E8C245}"/>
              </a:ext>
            </a:extLst>
          </p:cNvPr>
          <p:cNvSpPr>
            <a:spLocks noGrp="1"/>
          </p:cNvSpPr>
          <p:nvPr>
            <p:ph type="sldNum" sz="quarter" idx="12"/>
          </p:nvPr>
        </p:nvSpPr>
        <p:spPr/>
        <p:txBody>
          <a:bodyPr/>
          <a:lstStyle/>
          <a:p>
            <a:fld id="{E43E37E6-C3AB-4379-8860-5C651AF133EF}" type="slidenum">
              <a:rPr lang="en-US" smtClean="0"/>
              <a:t>‹#›</a:t>
            </a:fld>
            <a:endParaRPr lang="en-US"/>
          </a:p>
        </p:txBody>
      </p:sp>
    </p:spTree>
    <p:extLst>
      <p:ext uri="{BB962C8B-B14F-4D97-AF65-F5344CB8AC3E}">
        <p14:creationId xmlns:p14="http://schemas.microsoft.com/office/powerpoint/2010/main" val="9813738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34CBC7E-4DBF-4D1C-AE61-8EE38081EDA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7E7EFD-14DC-4E64-BF36-9BC9BCF5CB1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1B3F046-85A0-43F4-90A2-D00927F7903F}"/>
              </a:ext>
            </a:extLst>
          </p:cNvPr>
          <p:cNvSpPr>
            <a:spLocks noGrp="1"/>
          </p:cNvSpPr>
          <p:nvPr>
            <p:ph type="dt" sz="half" idx="10"/>
          </p:nvPr>
        </p:nvSpPr>
        <p:spPr/>
        <p:txBody>
          <a:bodyPr/>
          <a:lstStyle/>
          <a:p>
            <a:fld id="{4FD7843C-3CD3-40BB-A851-6025F2D2C5E3}" type="datetimeFigureOut">
              <a:rPr lang="en-US" smtClean="0"/>
              <a:t>6/23/2021</a:t>
            </a:fld>
            <a:endParaRPr lang="en-US"/>
          </a:p>
        </p:txBody>
      </p:sp>
      <p:sp>
        <p:nvSpPr>
          <p:cNvPr id="5" name="Footer Placeholder 4">
            <a:extLst>
              <a:ext uri="{FF2B5EF4-FFF2-40B4-BE49-F238E27FC236}">
                <a16:creationId xmlns:a16="http://schemas.microsoft.com/office/drawing/2014/main" id="{7F3BBA13-A48D-480A-9F2B-884DD7FB5F5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BA7135-0FB8-4C65-BD29-7914A3D29008}"/>
              </a:ext>
            </a:extLst>
          </p:cNvPr>
          <p:cNvSpPr>
            <a:spLocks noGrp="1"/>
          </p:cNvSpPr>
          <p:nvPr>
            <p:ph type="sldNum" sz="quarter" idx="12"/>
          </p:nvPr>
        </p:nvSpPr>
        <p:spPr/>
        <p:txBody>
          <a:bodyPr/>
          <a:lstStyle/>
          <a:p>
            <a:fld id="{E43E37E6-C3AB-4379-8860-5C651AF133EF}" type="slidenum">
              <a:rPr lang="en-US" smtClean="0"/>
              <a:t>‹#›</a:t>
            </a:fld>
            <a:endParaRPr lang="en-US"/>
          </a:p>
        </p:txBody>
      </p:sp>
    </p:spTree>
    <p:extLst>
      <p:ext uri="{BB962C8B-B14F-4D97-AF65-F5344CB8AC3E}">
        <p14:creationId xmlns:p14="http://schemas.microsoft.com/office/powerpoint/2010/main" val="1019326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B1DB2F-C8ED-4D38-9D28-043E076A05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46D3F2-FF8F-450C-8225-054C3032EC6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3CAB43-9ED8-4B7D-817D-3AF134B58AA7}"/>
              </a:ext>
            </a:extLst>
          </p:cNvPr>
          <p:cNvSpPr>
            <a:spLocks noGrp="1"/>
          </p:cNvSpPr>
          <p:nvPr>
            <p:ph type="dt" sz="half" idx="10"/>
          </p:nvPr>
        </p:nvSpPr>
        <p:spPr/>
        <p:txBody>
          <a:bodyPr/>
          <a:lstStyle/>
          <a:p>
            <a:fld id="{4FD7843C-3CD3-40BB-A851-6025F2D2C5E3}" type="datetimeFigureOut">
              <a:rPr lang="en-US" smtClean="0"/>
              <a:t>6/23/2021</a:t>
            </a:fld>
            <a:endParaRPr lang="en-US"/>
          </a:p>
        </p:txBody>
      </p:sp>
      <p:sp>
        <p:nvSpPr>
          <p:cNvPr id="5" name="Footer Placeholder 4">
            <a:extLst>
              <a:ext uri="{FF2B5EF4-FFF2-40B4-BE49-F238E27FC236}">
                <a16:creationId xmlns:a16="http://schemas.microsoft.com/office/drawing/2014/main" id="{8497E792-255B-404F-8F32-B48FA5A293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17FB2EA-640C-4366-985D-29EC8B0CF300}"/>
              </a:ext>
            </a:extLst>
          </p:cNvPr>
          <p:cNvSpPr>
            <a:spLocks noGrp="1"/>
          </p:cNvSpPr>
          <p:nvPr>
            <p:ph type="sldNum" sz="quarter" idx="12"/>
          </p:nvPr>
        </p:nvSpPr>
        <p:spPr/>
        <p:txBody>
          <a:bodyPr/>
          <a:lstStyle/>
          <a:p>
            <a:fld id="{E43E37E6-C3AB-4379-8860-5C651AF133EF}" type="slidenum">
              <a:rPr lang="en-US" smtClean="0"/>
              <a:t>‹#›</a:t>
            </a:fld>
            <a:endParaRPr lang="en-US"/>
          </a:p>
        </p:txBody>
      </p:sp>
    </p:spTree>
    <p:extLst>
      <p:ext uri="{BB962C8B-B14F-4D97-AF65-F5344CB8AC3E}">
        <p14:creationId xmlns:p14="http://schemas.microsoft.com/office/powerpoint/2010/main" val="29791096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D99D58-D546-4C45-BA87-6924864F60D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A19910F-0572-45A6-9ADC-9927440376F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273EF32-E6A5-4557-A465-E6F3873CF187}"/>
              </a:ext>
            </a:extLst>
          </p:cNvPr>
          <p:cNvSpPr>
            <a:spLocks noGrp="1"/>
          </p:cNvSpPr>
          <p:nvPr>
            <p:ph type="dt" sz="half" idx="10"/>
          </p:nvPr>
        </p:nvSpPr>
        <p:spPr/>
        <p:txBody>
          <a:bodyPr/>
          <a:lstStyle/>
          <a:p>
            <a:fld id="{4FD7843C-3CD3-40BB-A851-6025F2D2C5E3}" type="datetimeFigureOut">
              <a:rPr lang="en-US" smtClean="0"/>
              <a:t>6/23/2021</a:t>
            </a:fld>
            <a:endParaRPr lang="en-US"/>
          </a:p>
        </p:txBody>
      </p:sp>
      <p:sp>
        <p:nvSpPr>
          <p:cNvPr id="5" name="Footer Placeholder 4">
            <a:extLst>
              <a:ext uri="{FF2B5EF4-FFF2-40B4-BE49-F238E27FC236}">
                <a16:creationId xmlns:a16="http://schemas.microsoft.com/office/drawing/2014/main" id="{BF6BAD19-CA0E-4647-A200-B5596424E6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2C134B9-6A20-475C-92C7-898B6B066C7C}"/>
              </a:ext>
            </a:extLst>
          </p:cNvPr>
          <p:cNvSpPr>
            <a:spLocks noGrp="1"/>
          </p:cNvSpPr>
          <p:nvPr>
            <p:ph type="sldNum" sz="quarter" idx="12"/>
          </p:nvPr>
        </p:nvSpPr>
        <p:spPr/>
        <p:txBody>
          <a:bodyPr/>
          <a:lstStyle/>
          <a:p>
            <a:fld id="{E43E37E6-C3AB-4379-8860-5C651AF133EF}" type="slidenum">
              <a:rPr lang="en-US" smtClean="0"/>
              <a:t>‹#›</a:t>
            </a:fld>
            <a:endParaRPr lang="en-US"/>
          </a:p>
        </p:txBody>
      </p:sp>
    </p:spTree>
    <p:extLst>
      <p:ext uri="{BB962C8B-B14F-4D97-AF65-F5344CB8AC3E}">
        <p14:creationId xmlns:p14="http://schemas.microsoft.com/office/powerpoint/2010/main" val="4031508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4A24E6-5DBC-48DE-9AC0-1B889CE19D9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1B47404-3F47-4C52-BB67-B4AC8D0F207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6756AFE-024B-4258-AF1E-8B01072C3C2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F59724E-1173-4F8D-BAF4-07FACB6BD06B}"/>
              </a:ext>
            </a:extLst>
          </p:cNvPr>
          <p:cNvSpPr>
            <a:spLocks noGrp="1"/>
          </p:cNvSpPr>
          <p:nvPr>
            <p:ph type="dt" sz="half" idx="10"/>
          </p:nvPr>
        </p:nvSpPr>
        <p:spPr/>
        <p:txBody>
          <a:bodyPr/>
          <a:lstStyle/>
          <a:p>
            <a:fld id="{4FD7843C-3CD3-40BB-A851-6025F2D2C5E3}" type="datetimeFigureOut">
              <a:rPr lang="en-US" smtClean="0"/>
              <a:t>6/23/2021</a:t>
            </a:fld>
            <a:endParaRPr lang="en-US"/>
          </a:p>
        </p:txBody>
      </p:sp>
      <p:sp>
        <p:nvSpPr>
          <p:cNvPr id="6" name="Footer Placeholder 5">
            <a:extLst>
              <a:ext uri="{FF2B5EF4-FFF2-40B4-BE49-F238E27FC236}">
                <a16:creationId xmlns:a16="http://schemas.microsoft.com/office/drawing/2014/main" id="{D9CCA780-C15B-4811-AED6-FCF367E595A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9FF42BC-0D11-4302-AAAB-709452F5652A}"/>
              </a:ext>
            </a:extLst>
          </p:cNvPr>
          <p:cNvSpPr>
            <a:spLocks noGrp="1"/>
          </p:cNvSpPr>
          <p:nvPr>
            <p:ph type="sldNum" sz="quarter" idx="12"/>
          </p:nvPr>
        </p:nvSpPr>
        <p:spPr/>
        <p:txBody>
          <a:bodyPr/>
          <a:lstStyle/>
          <a:p>
            <a:fld id="{E43E37E6-C3AB-4379-8860-5C651AF133EF}" type="slidenum">
              <a:rPr lang="en-US" smtClean="0"/>
              <a:t>‹#›</a:t>
            </a:fld>
            <a:endParaRPr lang="en-US"/>
          </a:p>
        </p:txBody>
      </p:sp>
    </p:spTree>
    <p:extLst>
      <p:ext uri="{BB962C8B-B14F-4D97-AF65-F5344CB8AC3E}">
        <p14:creationId xmlns:p14="http://schemas.microsoft.com/office/powerpoint/2010/main" val="18169087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A746E1-0E1E-45CA-8BD6-019DD28505F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0CAF1A7-2CA3-44E2-A1CC-239FF7186D1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F115F73-08ED-4CDF-9AE6-1BA636657A2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91887B0-C07F-4B7B-984A-F54B257094A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6814228-58AE-43EE-AD91-5EF8F161F88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1426939-224E-4127-9CA0-CF1EA4977CF4}"/>
              </a:ext>
            </a:extLst>
          </p:cNvPr>
          <p:cNvSpPr>
            <a:spLocks noGrp="1"/>
          </p:cNvSpPr>
          <p:nvPr>
            <p:ph type="dt" sz="half" idx="10"/>
          </p:nvPr>
        </p:nvSpPr>
        <p:spPr/>
        <p:txBody>
          <a:bodyPr/>
          <a:lstStyle/>
          <a:p>
            <a:fld id="{4FD7843C-3CD3-40BB-A851-6025F2D2C5E3}" type="datetimeFigureOut">
              <a:rPr lang="en-US" smtClean="0"/>
              <a:t>6/23/2021</a:t>
            </a:fld>
            <a:endParaRPr lang="en-US"/>
          </a:p>
        </p:txBody>
      </p:sp>
      <p:sp>
        <p:nvSpPr>
          <p:cNvPr id="8" name="Footer Placeholder 7">
            <a:extLst>
              <a:ext uri="{FF2B5EF4-FFF2-40B4-BE49-F238E27FC236}">
                <a16:creationId xmlns:a16="http://schemas.microsoft.com/office/drawing/2014/main" id="{9892A440-0C6C-446E-A117-E3EDB55D972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4C6F289-E5A2-4735-864B-DE988A68B922}"/>
              </a:ext>
            </a:extLst>
          </p:cNvPr>
          <p:cNvSpPr>
            <a:spLocks noGrp="1"/>
          </p:cNvSpPr>
          <p:nvPr>
            <p:ph type="sldNum" sz="quarter" idx="12"/>
          </p:nvPr>
        </p:nvSpPr>
        <p:spPr/>
        <p:txBody>
          <a:bodyPr/>
          <a:lstStyle/>
          <a:p>
            <a:fld id="{E43E37E6-C3AB-4379-8860-5C651AF133EF}" type="slidenum">
              <a:rPr lang="en-US" smtClean="0"/>
              <a:t>‹#›</a:t>
            </a:fld>
            <a:endParaRPr lang="en-US"/>
          </a:p>
        </p:txBody>
      </p:sp>
    </p:spTree>
    <p:extLst>
      <p:ext uri="{BB962C8B-B14F-4D97-AF65-F5344CB8AC3E}">
        <p14:creationId xmlns:p14="http://schemas.microsoft.com/office/powerpoint/2010/main" val="40821918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57826A-7D01-474F-AAB2-8A838A00AC0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98CB545-7E9F-45BC-9FFF-4E6BBF10B8ED}"/>
              </a:ext>
            </a:extLst>
          </p:cNvPr>
          <p:cNvSpPr>
            <a:spLocks noGrp="1"/>
          </p:cNvSpPr>
          <p:nvPr>
            <p:ph type="dt" sz="half" idx="10"/>
          </p:nvPr>
        </p:nvSpPr>
        <p:spPr/>
        <p:txBody>
          <a:bodyPr/>
          <a:lstStyle/>
          <a:p>
            <a:fld id="{4FD7843C-3CD3-40BB-A851-6025F2D2C5E3}" type="datetimeFigureOut">
              <a:rPr lang="en-US" smtClean="0"/>
              <a:t>6/23/2021</a:t>
            </a:fld>
            <a:endParaRPr lang="en-US"/>
          </a:p>
        </p:txBody>
      </p:sp>
      <p:sp>
        <p:nvSpPr>
          <p:cNvPr id="4" name="Footer Placeholder 3">
            <a:extLst>
              <a:ext uri="{FF2B5EF4-FFF2-40B4-BE49-F238E27FC236}">
                <a16:creationId xmlns:a16="http://schemas.microsoft.com/office/drawing/2014/main" id="{A33B2AC0-2658-4A14-A238-51EB9B12DA7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7779F9E-542B-44F8-98F4-291C6971EF07}"/>
              </a:ext>
            </a:extLst>
          </p:cNvPr>
          <p:cNvSpPr>
            <a:spLocks noGrp="1"/>
          </p:cNvSpPr>
          <p:nvPr>
            <p:ph type="sldNum" sz="quarter" idx="12"/>
          </p:nvPr>
        </p:nvSpPr>
        <p:spPr/>
        <p:txBody>
          <a:bodyPr/>
          <a:lstStyle/>
          <a:p>
            <a:fld id="{E43E37E6-C3AB-4379-8860-5C651AF133EF}" type="slidenum">
              <a:rPr lang="en-US" smtClean="0"/>
              <a:t>‹#›</a:t>
            </a:fld>
            <a:endParaRPr lang="en-US"/>
          </a:p>
        </p:txBody>
      </p:sp>
    </p:spTree>
    <p:extLst>
      <p:ext uri="{BB962C8B-B14F-4D97-AF65-F5344CB8AC3E}">
        <p14:creationId xmlns:p14="http://schemas.microsoft.com/office/powerpoint/2010/main" val="45555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12202D4-5FBD-4FE5-9BB1-DE18AC31F516}"/>
              </a:ext>
            </a:extLst>
          </p:cNvPr>
          <p:cNvSpPr>
            <a:spLocks noGrp="1"/>
          </p:cNvSpPr>
          <p:nvPr>
            <p:ph type="dt" sz="half" idx="10"/>
          </p:nvPr>
        </p:nvSpPr>
        <p:spPr/>
        <p:txBody>
          <a:bodyPr/>
          <a:lstStyle/>
          <a:p>
            <a:fld id="{4FD7843C-3CD3-40BB-A851-6025F2D2C5E3}" type="datetimeFigureOut">
              <a:rPr lang="en-US" smtClean="0"/>
              <a:t>6/23/2021</a:t>
            </a:fld>
            <a:endParaRPr lang="en-US"/>
          </a:p>
        </p:txBody>
      </p:sp>
      <p:sp>
        <p:nvSpPr>
          <p:cNvPr id="3" name="Footer Placeholder 2">
            <a:extLst>
              <a:ext uri="{FF2B5EF4-FFF2-40B4-BE49-F238E27FC236}">
                <a16:creationId xmlns:a16="http://schemas.microsoft.com/office/drawing/2014/main" id="{019B78AD-2C1B-4C58-A68C-04667A4718E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7D3225F-C2EB-426E-B188-EF516AA9E26B}"/>
              </a:ext>
            </a:extLst>
          </p:cNvPr>
          <p:cNvSpPr>
            <a:spLocks noGrp="1"/>
          </p:cNvSpPr>
          <p:nvPr>
            <p:ph type="sldNum" sz="quarter" idx="12"/>
          </p:nvPr>
        </p:nvSpPr>
        <p:spPr/>
        <p:txBody>
          <a:bodyPr/>
          <a:lstStyle/>
          <a:p>
            <a:fld id="{E43E37E6-C3AB-4379-8860-5C651AF133EF}" type="slidenum">
              <a:rPr lang="en-US" smtClean="0"/>
              <a:t>‹#›</a:t>
            </a:fld>
            <a:endParaRPr lang="en-US"/>
          </a:p>
        </p:txBody>
      </p:sp>
    </p:spTree>
    <p:extLst>
      <p:ext uri="{BB962C8B-B14F-4D97-AF65-F5344CB8AC3E}">
        <p14:creationId xmlns:p14="http://schemas.microsoft.com/office/powerpoint/2010/main" val="8475893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FF5A65-223D-4662-9DF7-C462513D480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D1B46B9-A7BB-4F33-96C8-DBD9F7DAE0E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559811A-17BC-4EBD-9365-CFD6EED7E4F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07647E5-F465-48DA-8626-821F34DF6FF3}"/>
              </a:ext>
            </a:extLst>
          </p:cNvPr>
          <p:cNvSpPr>
            <a:spLocks noGrp="1"/>
          </p:cNvSpPr>
          <p:nvPr>
            <p:ph type="dt" sz="half" idx="10"/>
          </p:nvPr>
        </p:nvSpPr>
        <p:spPr/>
        <p:txBody>
          <a:bodyPr/>
          <a:lstStyle/>
          <a:p>
            <a:fld id="{4FD7843C-3CD3-40BB-A851-6025F2D2C5E3}" type="datetimeFigureOut">
              <a:rPr lang="en-US" smtClean="0"/>
              <a:t>6/23/2021</a:t>
            </a:fld>
            <a:endParaRPr lang="en-US"/>
          </a:p>
        </p:txBody>
      </p:sp>
      <p:sp>
        <p:nvSpPr>
          <p:cNvPr id="6" name="Footer Placeholder 5">
            <a:extLst>
              <a:ext uri="{FF2B5EF4-FFF2-40B4-BE49-F238E27FC236}">
                <a16:creationId xmlns:a16="http://schemas.microsoft.com/office/drawing/2014/main" id="{6C4B4BCC-F132-4C14-9444-9A7092828D0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EE62B57-096F-4446-A4D2-6A1C26FAF545}"/>
              </a:ext>
            </a:extLst>
          </p:cNvPr>
          <p:cNvSpPr>
            <a:spLocks noGrp="1"/>
          </p:cNvSpPr>
          <p:nvPr>
            <p:ph type="sldNum" sz="quarter" idx="12"/>
          </p:nvPr>
        </p:nvSpPr>
        <p:spPr/>
        <p:txBody>
          <a:bodyPr/>
          <a:lstStyle/>
          <a:p>
            <a:fld id="{E43E37E6-C3AB-4379-8860-5C651AF133EF}" type="slidenum">
              <a:rPr lang="en-US" smtClean="0"/>
              <a:t>‹#›</a:t>
            </a:fld>
            <a:endParaRPr lang="en-US"/>
          </a:p>
        </p:txBody>
      </p:sp>
    </p:spTree>
    <p:extLst>
      <p:ext uri="{BB962C8B-B14F-4D97-AF65-F5344CB8AC3E}">
        <p14:creationId xmlns:p14="http://schemas.microsoft.com/office/powerpoint/2010/main" val="2982826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A6CE6A-85F8-4D06-9D22-6C2BE2A48CB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76DB13C-8A0F-4FDC-8B28-D75B3C0AC38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9D047EE-F859-4385-ADCC-AE15C727CFB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44D953D-189D-4CC2-B1D3-57229D1EFAC3}"/>
              </a:ext>
            </a:extLst>
          </p:cNvPr>
          <p:cNvSpPr>
            <a:spLocks noGrp="1"/>
          </p:cNvSpPr>
          <p:nvPr>
            <p:ph type="dt" sz="half" idx="10"/>
          </p:nvPr>
        </p:nvSpPr>
        <p:spPr/>
        <p:txBody>
          <a:bodyPr/>
          <a:lstStyle/>
          <a:p>
            <a:fld id="{4FD7843C-3CD3-40BB-A851-6025F2D2C5E3}" type="datetimeFigureOut">
              <a:rPr lang="en-US" smtClean="0"/>
              <a:t>6/23/2021</a:t>
            </a:fld>
            <a:endParaRPr lang="en-US"/>
          </a:p>
        </p:txBody>
      </p:sp>
      <p:sp>
        <p:nvSpPr>
          <p:cNvPr id="6" name="Footer Placeholder 5">
            <a:extLst>
              <a:ext uri="{FF2B5EF4-FFF2-40B4-BE49-F238E27FC236}">
                <a16:creationId xmlns:a16="http://schemas.microsoft.com/office/drawing/2014/main" id="{05215A87-DFD8-4CC6-A80E-0F5410A8EA4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934DD3A-A9F7-459F-85D5-9FE94CA443F6}"/>
              </a:ext>
            </a:extLst>
          </p:cNvPr>
          <p:cNvSpPr>
            <a:spLocks noGrp="1"/>
          </p:cNvSpPr>
          <p:nvPr>
            <p:ph type="sldNum" sz="quarter" idx="12"/>
          </p:nvPr>
        </p:nvSpPr>
        <p:spPr/>
        <p:txBody>
          <a:bodyPr/>
          <a:lstStyle/>
          <a:p>
            <a:fld id="{E43E37E6-C3AB-4379-8860-5C651AF133EF}" type="slidenum">
              <a:rPr lang="en-US" smtClean="0"/>
              <a:t>‹#›</a:t>
            </a:fld>
            <a:endParaRPr lang="en-US"/>
          </a:p>
        </p:txBody>
      </p:sp>
    </p:spTree>
    <p:extLst>
      <p:ext uri="{BB962C8B-B14F-4D97-AF65-F5344CB8AC3E}">
        <p14:creationId xmlns:p14="http://schemas.microsoft.com/office/powerpoint/2010/main" val="13736337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207BA19-62E0-4224-9E5D-6C6116EBFAE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77EB1BD-AE69-4AE3-8D99-213685559F1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058D9BD-53B3-4D09-AD3C-3EF36F30E4B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D7843C-3CD3-40BB-A851-6025F2D2C5E3}" type="datetimeFigureOut">
              <a:rPr lang="en-US" smtClean="0"/>
              <a:t>6/23/2021</a:t>
            </a:fld>
            <a:endParaRPr lang="en-US"/>
          </a:p>
        </p:txBody>
      </p:sp>
      <p:sp>
        <p:nvSpPr>
          <p:cNvPr id="5" name="Footer Placeholder 4">
            <a:extLst>
              <a:ext uri="{FF2B5EF4-FFF2-40B4-BE49-F238E27FC236}">
                <a16:creationId xmlns:a16="http://schemas.microsoft.com/office/drawing/2014/main" id="{766A81D3-3552-475E-9B39-0EF3EF0637E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9042B67-14BB-48DC-A779-286F5CA2477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3E37E6-C3AB-4379-8860-5C651AF133EF}" type="slidenum">
              <a:rPr lang="en-US" smtClean="0"/>
              <a:t>‹#›</a:t>
            </a:fld>
            <a:endParaRPr lang="en-US"/>
          </a:p>
        </p:txBody>
      </p:sp>
    </p:spTree>
    <p:extLst>
      <p:ext uri="{BB962C8B-B14F-4D97-AF65-F5344CB8AC3E}">
        <p14:creationId xmlns:p14="http://schemas.microsoft.com/office/powerpoint/2010/main" val="16675593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42DE6A1-695E-46ED-953B-BABD8D44E86D}"/>
              </a:ext>
            </a:extLst>
          </p:cNvPr>
          <p:cNvPicPr>
            <a:picLocks noChangeAspect="1"/>
          </p:cNvPicPr>
          <p:nvPr/>
        </p:nvPicPr>
        <p:blipFill>
          <a:blip r:embed="rId3"/>
          <a:stretch>
            <a:fillRect/>
          </a:stretch>
        </p:blipFill>
        <p:spPr>
          <a:xfrm>
            <a:off x="3436929" y="0"/>
            <a:ext cx="5318142" cy="6858000"/>
          </a:xfrm>
          <a:prstGeom prst="rect">
            <a:avLst/>
          </a:prstGeom>
        </p:spPr>
      </p:pic>
    </p:spTree>
    <p:extLst>
      <p:ext uri="{BB962C8B-B14F-4D97-AF65-F5344CB8AC3E}">
        <p14:creationId xmlns:p14="http://schemas.microsoft.com/office/powerpoint/2010/main" val="1737228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182</Words>
  <Application>Microsoft Office PowerPoint</Application>
  <PresentationFormat>Widescreen</PresentationFormat>
  <Paragraphs>7</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Poole, Callie</dc:creator>
  <cp:lastModifiedBy>Poole, Callie</cp:lastModifiedBy>
  <cp:revision>1</cp:revision>
  <dcterms:created xsi:type="dcterms:W3CDTF">2021-06-23T16:14:40Z</dcterms:created>
  <dcterms:modified xsi:type="dcterms:W3CDTF">2021-06-23T16:14:56Z</dcterms:modified>
</cp:coreProperties>
</file>