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6_1510CF5.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A_376C4005.xml" ContentType="application/vnd.ms-powerpoint.comments+xml"/>
  <Override PartName="/ppt/comments/modernComment_147_42074036.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4.xml" ContentType="application/vnd.openxmlformats-officedocument.presentationml.notesSlide+xml"/>
  <Override PartName="/ppt/comments/modernComment_14F_70D1E96.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88" r:id="rId2"/>
    <p:sldId id="286" r:id="rId3"/>
    <p:sldId id="287" r:id="rId4"/>
    <p:sldId id="292" r:id="rId5"/>
    <p:sldId id="314" r:id="rId6"/>
    <p:sldId id="294" r:id="rId7"/>
    <p:sldId id="344" r:id="rId8"/>
    <p:sldId id="295" r:id="rId9"/>
    <p:sldId id="316" r:id="rId10"/>
    <p:sldId id="320" r:id="rId11"/>
    <p:sldId id="318" r:id="rId12"/>
    <p:sldId id="321" r:id="rId13"/>
    <p:sldId id="336" r:id="rId14"/>
    <p:sldId id="337" r:id="rId15"/>
    <p:sldId id="338" r:id="rId16"/>
    <p:sldId id="319" r:id="rId17"/>
    <p:sldId id="322" r:id="rId18"/>
    <p:sldId id="339" r:id="rId19"/>
    <p:sldId id="340" r:id="rId20"/>
    <p:sldId id="330" r:id="rId21"/>
    <p:sldId id="302" r:id="rId22"/>
    <p:sldId id="324" r:id="rId23"/>
    <p:sldId id="325" r:id="rId24"/>
    <p:sldId id="326" r:id="rId25"/>
    <p:sldId id="327" r:id="rId26"/>
    <p:sldId id="343" r:id="rId27"/>
    <p:sldId id="303" r:id="rId28"/>
    <p:sldId id="335" r:id="rId29"/>
    <p:sldId id="345" r:id="rId30"/>
    <p:sldId id="334" r:id="rId31"/>
    <p:sldId id="333" r:id="rId32"/>
    <p:sldId id="34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0B1401-6687-AA9F-87D3-E511A65B19BC}" name="Molly Henderson" initials="MH" userId="100300008a4f5e64" providerId="None"/>
  <p188:author id="{7A4DD5FC-7520-15C8-3C6D-777C48F89273}" name="Sherry Barnes" initials="SB" userId="S::sbarnes@mdek12.org::5c2363e3-a054-45fb-bfe4-367e619377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ADE"/>
    <a:srgbClr val="69C8C3"/>
    <a:srgbClr val="003B71"/>
    <a:srgbClr val="A74A7A"/>
    <a:srgbClr val="E9F7FE"/>
    <a:srgbClr val="EF3A5B"/>
    <a:srgbClr val="B0D357"/>
    <a:srgbClr val="39A1BF"/>
    <a:srgbClr val="F3A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F2AE0-AB93-49D7-9640-E3A06BB76D1E}" v="2977" dt="2021-10-22T17:25:39.860"/>
    <p1510:client id="{40D7FCE4-EC42-D79D-5BB7-9F925273DB8A}" v="4" dt="2021-11-02T16:49:54.353"/>
    <p1510:client id="{B0BA2F41-A29C-21BF-2C8F-088DC181DF96}" v="6" dt="2021-10-27T17:55:48.611"/>
    <p1510:client id="{D6C8618F-DB2A-545B-642D-74A8BDFDAA6B}" v="3" dt="2021-10-22T15:36:39.695"/>
    <p1510:client id="{EDA8DCDF-7E77-4553-BD87-3AD04085BDBC}" v="6" dt="2021-11-19T20:36:48.117"/>
    <p1510:client id="{F9DEBFAE-B643-E2EE-5686-9102DFD86288}" v="10" dt="2021-10-22T14:51:30.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807" autoAdjust="0"/>
  </p:normalViewPr>
  <p:slideViewPr>
    <p:cSldViewPr snapToGrid="0">
      <p:cViewPr varScale="1">
        <p:scale>
          <a:sx n="124" d="100"/>
          <a:sy n="124" d="100"/>
        </p:scale>
        <p:origin x="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26_1510CF5.xml><?xml version="1.0" encoding="utf-8"?>
<p188:cmLst xmlns:a="http://schemas.openxmlformats.org/drawingml/2006/main" xmlns:r="http://schemas.openxmlformats.org/officeDocument/2006/relationships" xmlns:p188="http://schemas.microsoft.com/office/powerpoint/2018/8/main">
  <p188:cm id="{4E23B5BA-4BD5-4AA7-82B4-B683EA329711}" authorId="{CA0B1401-6687-AA9F-87D3-E511A65B19BC}" created="2021-11-19T20:30:08.307">
    <pc:sldMkLst xmlns:pc="http://schemas.microsoft.com/office/powerpoint/2013/main/command">
      <pc:docMk/>
      <pc:sldMk cId="22088949" sldId="294"/>
    </pc:sldMkLst>
    <p188:replyLst>
      <p188:reply id="{F4B814B1-52E2-4BFC-BC99-0492E6EE8BBE}" authorId="{7A4DD5FC-7520-15C8-3C6D-777C48F89273}" created="2021-11-19T22:19:16.963">
        <p188:txBody>
          <a:bodyPr/>
          <a:lstStyle/>
          <a:p>
            <a:r>
              <a:rPr lang="en-US"/>
              <a:t>resolved</a:t>
            </a:r>
          </a:p>
        </p188:txBody>
      </p188:reply>
    </p188:replyLst>
    <p188:txBody>
      <a:bodyPr/>
      <a:lstStyle/>
      <a:p>
        <a:r>
          <a:rPr lang="en-US"/>
          <a:t>Maybe add slide to define CKLA</a:t>
        </a:r>
      </a:p>
    </p188:txBody>
  </p188:cm>
</p188:cmLst>
</file>

<file path=ppt/comments/modernComment_147_42074036.xml><?xml version="1.0" encoding="utf-8"?>
<p188:cmLst xmlns:a="http://schemas.openxmlformats.org/drawingml/2006/main" xmlns:r="http://schemas.openxmlformats.org/officeDocument/2006/relationships" xmlns:p188="http://schemas.microsoft.com/office/powerpoint/2018/8/main">
  <p188:cm id="{B37D2AEC-2362-4BD3-B0BA-7B1EC60992FC}" authorId="{CA0B1401-6687-AA9F-87D3-E511A65B19BC}" created="2021-11-19T20:33:16.072">
    <pc:sldMkLst xmlns:pc="http://schemas.microsoft.com/office/powerpoint/2013/main/command">
      <pc:docMk/>
      <pc:sldMk cId="1107771446" sldId="327"/>
    </pc:sldMkLst>
    <p188:replyLst>
      <p188:reply id="{D5355B8E-FDCA-4C37-A8A1-47A7CABE5C54}" authorId="{7A4DD5FC-7520-15C8-3C6D-777C48F89273}" created="2021-11-19T22:21:25.850">
        <p188:txBody>
          <a:bodyPr/>
          <a:lstStyle/>
          <a:p>
            <a:r>
              <a:rPr lang="en-US"/>
              <a:t>resolved</a:t>
            </a:r>
          </a:p>
        </p188:txBody>
      </p188:reply>
    </p188:replyLst>
    <p188:txBody>
      <a:bodyPr/>
      <a:lstStyle/>
      <a:p>
        <a:r>
          <a:rPr lang="en-US"/>
          <a:t>there is an  extras space after aquistion</a:t>
        </a:r>
      </a:p>
    </p188:txBody>
  </p188:cm>
</p188:cmLst>
</file>

<file path=ppt/comments/modernComment_14A_376C4005.xml><?xml version="1.0" encoding="utf-8"?>
<p188:cmLst xmlns:a="http://schemas.openxmlformats.org/drawingml/2006/main" xmlns:r="http://schemas.openxmlformats.org/officeDocument/2006/relationships" xmlns:p188="http://schemas.microsoft.com/office/powerpoint/2018/8/main">
  <p188:cm id="{3EEA0A5F-AFD7-451B-8780-00F96894F577}" authorId="{CA0B1401-6687-AA9F-87D3-E511A65B19BC}" created="2021-11-19T20:32:03.025">
    <pc:sldMkLst xmlns:pc="http://schemas.microsoft.com/office/powerpoint/2013/main/command">
      <pc:docMk/>
      <pc:sldMk cId="929841157" sldId="330"/>
    </pc:sldMkLst>
    <p188:replyLst>
      <p188:reply id="{CC3C65E7-3AD6-427F-91DB-33B02DAA46F2}" authorId="{7A4DD5FC-7520-15C8-3C6D-777C48F89273}" created="2021-11-19T22:21:00.643">
        <p188:txBody>
          <a:bodyPr/>
          <a:lstStyle/>
          <a:p>
            <a:r>
              <a:rPr lang="en-US"/>
              <a:t>for time's sake I think we will read from the anchor charts</a:t>
            </a:r>
          </a:p>
        </p188:txBody>
      </p188:reply>
    </p188:replyLst>
    <p188:txBody>
      <a:bodyPr/>
      <a:lstStyle/>
      <a:p>
        <a:r>
          <a:rPr lang="en-US"/>
          <a:t>Maybe add a statement - Be prepared to share or are you going to read from anchor</a:t>
        </a:r>
      </a:p>
    </p188:txBody>
  </p188:cm>
</p188:cmLst>
</file>

<file path=ppt/comments/modernComment_14F_70D1E96.xml><?xml version="1.0" encoding="utf-8"?>
<p188:cmLst xmlns:a="http://schemas.openxmlformats.org/drawingml/2006/main" xmlns:r="http://schemas.openxmlformats.org/officeDocument/2006/relationships" xmlns:p188="http://schemas.microsoft.com/office/powerpoint/2018/8/main">
  <p188:cm id="{4329EECD-64B4-442C-ACE2-98ECFBCB5611}" authorId="{CA0B1401-6687-AA9F-87D3-E511A65B19BC}" created="2021-11-19T20:36:48.117">
    <ac:deMkLst xmlns:ac="http://schemas.microsoft.com/office/drawing/2013/main/command">
      <pc:docMk xmlns:pc="http://schemas.microsoft.com/office/powerpoint/2013/main/command"/>
      <pc:sldMk xmlns:pc="http://schemas.microsoft.com/office/powerpoint/2013/main/command" cId="118300310" sldId="335"/>
      <ac:spMk id="3" creationId="{A2486E25-513A-4679-8270-9972B3F871DA}"/>
    </ac:deMkLst>
    <p188:replyLst>
      <p188:reply id="{5C467735-149F-44B9-935A-70F962A6D700}" authorId="{7A4DD5FC-7520-15C8-3C6D-777C48F89273}" created="2021-11-19T22:25:27.828">
        <p188:txBody>
          <a:bodyPr/>
          <a:lstStyle/>
          <a:p>
            <a:r>
              <a:rPr lang="en-US"/>
              <a:t>I'm thinking this activity just needs to change since we won't be in a room with tables.</a:t>
            </a:r>
          </a:p>
        </p188:txBody>
      </p188:reply>
      <p188:reply id="{D7ACC662-3B28-43A7-A5AD-81491890B253}" authorId="{7A4DD5FC-7520-15C8-3C6D-777C48F89273}" created="2021-11-19T23:01:26.030">
        <p188:txBody>
          <a:bodyPr/>
          <a:lstStyle/>
          <a:p>
            <a:r>
              <a:rPr lang="en-US"/>
              <a:t>resolved</a:t>
            </a:r>
          </a:p>
        </p188:txBody>
      </p188:reply>
    </p188:replyLst>
    <p188:txBody>
      <a:bodyPr/>
      <a:lstStyle/>
      <a:p>
        <a:r>
          <a:rPr lang="en-US"/>
          <a:t>what does this go with? Will you have a slide with the correct answers to go over or talk about it. For time sake you may want to add a slide.</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12.291"/>
    </inkml:context>
    <inkml:brush xml:id="br0">
      <inkml:brushProperty name="width" value="0.05" units="cm"/>
      <inkml:brushProperty name="height" value="0.05" units="cm"/>
    </inkml:brush>
  </inkml:definitions>
  <inkml:trace contextRef="#ctx0" brushRef="#br0">277 1 24575,'31'1'0,"-1"2"0,38 9 0,-37-7 0,-21-2 0,0 0 0,0 0 0,0 1 0,-1 0 0,0 1 0,14 8 0,-14-7 0,0-1 0,0 0 0,0 0 0,1-1 0,0-1 0,13 4 0,0-3 0,27 6 0,0-2 0,65 0 0,-86-6 0,-1 1 0,1 1 0,37 11 0,-34-7 0,-1-2 0,41 4 0,269-9 0,-167-3 0,427 2 0,-556-2 0,48-8 0,46-3 0,-30 14 0,82-2 0,-130-10 0,-45 7 0,32-3 0,26 3 0,82 8 0,-155-4 0,0 0 0,0 0 0,0 0 0,0 0 0,0 0 0,0 0 0,0 0 0,0 1 0,0-1 0,0 0 0,0 1 0,0-1 0,0 1 0,0-1 0,0 1 0,0 0 0,0-1 0,-1 1 0,1 0 0,0-1 0,0 1 0,0 1 0,0-1 0,-1 0 0,0 0 0,0 0 0,0 0 0,0 0 0,0 0 0,0 0 0,0 0 0,0 0 0,-1 0 0,1 0 0,0 0 0,-1 0 0,1 0 0,0 0 0,-1-1 0,1 1 0,-1 0 0,0 1 0,-5 6 0,0-1 0,0 0 0,-14 12 0,17-17 0,-7 9 0,1 1 0,0-1 0,1 1 0,1 1 0,-12 24 0,3-7 0,10-19 0,0-1 0,0 0 0,-2 0 0,1 0 0,-1 0 0,0-1 0,-1-1 0,-15 12 0,5-4 0,2 0 0,0 0 0,0 2 0,2 0 0,0 1 0,-23 40 0,13-6 0,22-44 0,0-1 0,0-1 0,-1 1 0,0 0 0,0-1 0,-1 0 0,0 0 0,0 0 0,-12 11 0,-1-5 0,0 0 0,-27 13 0,27-16 0,-1 1 0,-29 24 0,-27 34 0,39-35 0,-1-1 0,-81 55 0,115-87 0,-41 26 0,-1-2 0,-48 19 0,61-30 0,1 1 0,-53 35 0,73-44 0,1-1 0,-1 0 0,0-1 0,-1 0 0,-16 3 0,15-4 0,0 1 0,0 0 0,-21 10 0,-9 9 0,-56 22 0,81-39 0,-1 0 0,1-1 0,-1-1 0,0-1 0,0 0 0,-22-1 0,11-2 0,8 0 0,0 0 0,0 1 0,-26 6 0,10 0 0,-1-2 0,-45 1 0,-81-8 0,56 0 0,-666 2 0,766 0 0,1-1 0,0 0 0,0-1 0,-1 0 0,1 0 0,0-1 0,1 0 0,-15-7 0,12 6 0,0 0 105,-1 0-1,-19-4 1,-7-2-1784,20 4-5147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31.785"/>
    </inkml:context>
    <inkml:brush xml:id="br0">
      <inkml:brushProperty name="width" value="0.05" units="cm"/>
      <inkml:brushProperty name="height" value="0.05" units="cm"/>
    </inkml:brush>
  </inkml:definitions>
  <inkml:trace contextRef="#ctx0" brushRef="#br0">1 0 24575,'0'4'0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33.856"/>
    </inkml:context>
    <inkml:brush xml:id="br0">
      <inkml:brushProperty name="width" value="0.05" units="cm"/>
      <inkml:brushProperty name="height" value="0.05" units="cm"/>
    </inkml:brush>
  </inkml:definitions>
  <inkml:trace contextRef="#ctx0" brushRef="#br0">0 1 24575,'4'0'0,"5"0"0,6 0 0,4 0 0,7 0 0,4 0 0,0 0 0,-1 0 0,-5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39.660"/>
    </inkml:context>
    <inkml:brush xml:id="br0">
      <inkml:brushProperty name="width" value="0.05" units="cm"/>
      <inkml:brushProperty name="height" value="0.05" units="cm"/>
    </inkml:brush>
  </inkml:definitions>
  <inkml:trace contextRef="#ctx0" brushRef="#br0">623 1 24575,'-3'0'0,"-1"0"0,0 0 0,1 0 0,-1 0 0,0 1 0,1 0 0,-1-1 0,1 1 0,-1 0 0,1 1 0,-1-1 0,1 1 0,0-1 0,0 1 0,0 0 0,0 0 0,0 1 0,0-1 0,0 0 0,1 1 0,-1 0 0,1 0 0,-1-1 0,1 1 0,0 1 0,1-1 0,-1 0 0,0 0 0,1 1 0,0-1 0,0 1 0,-2 5 0,1 5 0,0 1 0,0-1 0,1 24 0,1-23 0,0 0 0,-1-1 0,-5 24 0,2-22 0,3-10 0,-1 1 0,0 0 0,0 0 0,-1-1 0,-4 11 0,6-15 0,-1-1 0,1 1 0,0 0 0,-1-1 0,0 1 0,1-1 0,-1 1 0,0-1 0,1 0 0,-1 0 0,0 0 0,0 0 0,0 0 0,0 0 0,0 0 0,0-1 0,0 1 0,0-1 0,0 1 0,-1-1 0,1 0 0,-3 0 0,-1 0 0,0-1 0,0 1 0,0-1 0,0-1 0,0 1 0,1-1 0,-1 0 0,1 0 0,-11-6 0,-1-3 0,-25-19 0,-2-2 0,-1 2 0,25 17 0,0 0 0,0 1 0,-1 1 0,-42-16 0,58 25 27,0-1-1,0 1 1,0-1-1,0 0 1,0 0 0,1-1-1,-1 1 1,-6-8-1,-14-10-1630,9 11-5222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41.795"/>
    </inkml:context>
    <inkml:brush xml:id="br0">
      <inkml:brushProperty name="width" value="0.05" units="cm"/>
      <inkml:brushProperty name="height" value="0.05" units="cm"/>
    </inkml:brush>
  </inkml:definitions>
  <inkml:trace contextRef="#ctx0" brushRef="#br0">1 0 24575,'462'0'-1365,"-441"0"-5461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44.789"/>
    </inkml:context>
    <inkml:brush xml:id="br0">
      <inkml:brushProperty name="width" value="0.05" units="cm"/>
      <inkml:brushProperty name="height" value="0.05" units="cm"/>
    </inkml:brush>
  </inkml:definitions>
  <inkml:trace contextRef="#ctx0" brushRef="#br0">97 1 24575,'-2'0'0,"0"0"0,0 0 0,0 1 0,0-1 0,0 1 0,0-1 0,0 1 0,0 0 0,0-1 0,1 1 0,-1 0 0,0 0 0,0 1 0,1-1 0,-1 0 0,1 0 0,-1 1 0,1-1 0,0 1 0,0 0 0,-1-1 0,1 1 0,0 0 0,0-1 0,1 1 0,-1 0 0,0 0 0,0 0 0,1 0 0,0 0 0,-1 2 0,-1 8 0,0 0 0,1 1 0,1 23 0,0-22 0,0-5 0,0 3 0,1 0 0,-2 1 0,0-1 0,0 0 0,-1 0 0,-1 0 0,0 0 0,0 0 0,-6 12 0,5-16-273,0 1 0,1 0 0,0 0 0,-4 17 0,4-4-6553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50.889"/>
    </inkml:context>
    <inkml:brush xml:id="br0">
      <inkml:brushProperty name="width" value="0.05" units="cm"/>
      <inkml:brushProperty name="height" value="0.05" units="cm"/>
    </inkml:brush>
  </inkml:definitions>
  <inkml:trace contextRef="#ctx0" brushRef="#br0">102 5 24575,'-1'6'0,"1"1"0,-1-1 0,0 1 0,-1-1 0,1 0 0,-1 1 0,-1-1 0,1 0 0,-1 0 0,0 0 0,0-1 0,-1 1 0,-8 9 0,5-2 0,1 0 0,0 1 0,0-1 0,1 1 0,1 0 0,1 1 0,-4 26 0,-1 3 0,3-13 0,2 0 0,0 0 0,2 0 0,6 53 0,-5-82 0,0 1 0,1-1 0,-1 1 0,1-1 0,0 0 0,0 1 0,0-1 0,0 0 0,0 0 0,0 0 0,1 1 0,-1-1 0,1 0 0,0-1 0,-1 1 0,1 0 0,0 0 0,0-1 0,0 1 0,0-1 0,0 0 0,0 0 0,1 1 0,-1-1 0,0-1 0,1 1 0,-1 0 0,0 0 0,1-1 0,2 1 0,10 0 0,-1 0 0,0 0 0,1-1 0,17-3 0,-5 1 0,12 1 0,-19 1 0,0 0 0,22-5 0,-35 4 0,0-1 0,0 0 0,0 0 0,-1-1 0,1 0 0,-1 0 0,0 0 0,0-1 0,11-8 0,2-3 0,-14 12 0,0-1 0,0 0 0,0 0 0,-1 0 0,1 0 0,-1-1 0,0 0 0,0 0 0,-1 0 0,4-6 0,2-6 0,22-30 0,-24 37 0,1-1 0,-1 1 0,-1-1 0,0-1 0,0 1 0,-1-1 0,3-13 0,-7 22 0,-1 0 0,0 0 0,0-1 0,0 1 0,0 0 0,-1-1 0,1 1 0,-1 0 0,0 0 0,1-1 0,-2 1 0,1 0 0,-2-4 0,-28-40 0,11 19 0,14 20 0,0 0 0,-1 0 0,0 1 0,0 0 0,-1 0 0,0 1 0,-18-11 0,-17-15 0,37 28 0,0-1 0,-1 1 0,0 0 0,1 1 0,-1 0 0,0 0 0,-1 0 0,1 1 0,0 0 0,-1 1 0,-13-2 0,-9 1 0,-52 4 0,34 0 0,0-1-1365,28-1-5461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52.337"/>
    </inkml:context>
    <inkml:brush xml:id="br0">
      <inkml:brushProperty name="width" value="0.05" units="cm"/>
      <inkml:brushProperty name="height" value="0.05" units="cm"/>
    </inkml:brush>
  </inkml:definitions>
  <inkml:trace contextRef="#ctx0" brushRef="#br0">1 0 24575,'4'0'0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53.319"/>
    </inkml:context>
    <inkml:brush xml:id="br0">
      <inkml:brushProperty name="width" value="0.05" units="cm"/>
      <inkml:brushProperty name="height" value="0.05" units="cm"/>
    </inkml:brush>
  </inkml:definitions>
  <inkml:trace contextRef="#ctx0" brushRef="#br0">1 0 24575,'0'5'0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18.378"/>
    </inkml:context>
    <inkml:brush xml:id="br0">
      <inkml:brushProperty name="width" value="0.05" units="cm"/>
      <inkml:brushProperty name="height" value="0.05" units="cm"/>
    </inkml:brush>
  </inkml:definitions>
  <inkml:trace contextRef="#ctx0" brushRef="#br0">395 4 24575,'-4'0'0,"0"0"0,0 1 0,0 0 0,0 0 0,1 0 0,-1 0 0,0 0 0,1 1 0,-1 0 0,-6 4 0,-33 28 0,12-9 0,-2 0 0,-42 41 0,48-40 0,-39 26 0,15-14 0,50-36 0,-1-1 0,1 0 0,-1 0 0,1 1 0,-1-1 0,1 1 0,0-1 0,0 1 0,0-1 0,0 1 0,0 0 0,0 0 0,0-1 0,0 1 0,1 0 0,-1 0 0,1 0 0,-1 0 0,1 0 0,0 0 0,0 0 0,0 2 0,1 0 0,0-1 0,0 1 0,1 0 0,-1-1 0,1 1 0,0-1 0,0 1 0,0-1 0,1 0 0,3 4 0,43 64 0,-37-52 0,1-1 0,0 0 0,20 21 0,-27-34 0,-1 0 0,1 0 0,0-1 0,1 1 0,-1-1 0,1-1 0,-1 1 0,1-1 0,0 0 0,1-1 0,-1 0 0,0 0 0,14 1 0,36 1 0,65-6 0,-30 0 0,-78 2 0,0-1 0,0 0 0,-1-1 0,23-5 0,-32 6 0,0 0 0,0-1 0,0 1 0,0-1 0,-1 0 0,1 0 0,0 0 0,-1-1 0,0 1 0,1-1 0,-1 0 0,0 0 0,0 0 0,0 0 0,-1 0 0,1-1 0,-1 1 0,0-1 0,2-5 0,3-10 0,-1-1 0,-1 0 0,-1 0 0,3-32 0,-4-83 0,-4 106 0,0 15 0,-1 0 0,-1 1 0,0-1 0,-1 1 0,0-1 0,-1 1 0,-1 0 0,0 1 0,-1-1 0,-9-12 0,13 20 0,0 1 0,-1 0 0,0 0 0,0 0 0,0 1 0,0 0 0,-1-1 0,1 1 0,-1 1 0,1-1 0,-1 1 0,0-1 0,0 1 0,-8-1 0,-2-1 0,1 1 0,-1 0 0,0 1 0,-15 1 0,2 0-273,1 1 0,0 2 0,-1 0 0,-41 11 0,52-9-6553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20.004"/>
    </inkml:context>
    <inkml:brush xml:id="br0">
      <inkml:brushProperty name="width" value="0.05" units="cm"/>
      <inkml:brushProperty name="height" value="0.05" units="cm"/>
    </inkml:brush>
  </inkml:definitions>
  <inkml:trace contextRef="#ctx0" brushRef="#br0">0 1 24575,'4'0'0,"6"0"0,0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18.626"/>
    </inkml:context>
    <inkml:brush xml:id="br0">
      <inkml:brushProperty name="width" value="0.05" units="cm"/>
      <inkml:brushProperty name="height" value="0.05" units="cm"/>
    </inkml:brush>
  </inkml:definitions>
  <inkml:trace contextRef="#ctx0" brushRef="#br0">1 84 24575,'3'1'0,"1"0"0,-1 1 0,1-1 0,-1 1 0,0 0 0,0 0 0,0 0 0,0 0 0,0 0 0,0 1 0,4 4 0,8 6 0,-6-8 0,-1 0 0,0-1 0,1 0 0,0-1 0,0 0 0,0 0 0,1 0 0,-1-2 0,0 1 0,1-1 0,-1 0 0,1-1 0,11-1 0,-13 0 0,0 0 0,0 0 0,1 0 0,-1-1 0,0-1 0,-1 0 0,1 0 0,0 0 0,-1-1 0,0 0 0,0 0 0,0-1 0,0 0 0,-1 0 0,9-8 0,16-16 0,-25 25 0,-1 0 0,0 0 0,0-1 0,-1 0 0,1 0 0,-1 0 0,0 0 0,5-9 0,-9 13 0,1-1 0,-1 1 0,0 0 0,1 0 0,0 0 0,-1-1 0,1 1 0,0 0 0,-1 0 0,1 0 0,0 0 0,0 0 0,0 0 0,0 1 0,0-1 0,2-1 0,-2 2 0,0 0 0,0 1 0,0-1 0,0 1 0,0 0 0,0-1 0,0 1 0,0-1 0,0 1 0,0 0 0,0 0 0,0 0 0,0 0 0,-1 0 0,1 0 0,0 0 0,-1 0 0,2 1 0,21 29 0,-8-13 0,16 27 0,-28-39 0,1-1 0,1 1 0,-1-1 0,1 0 0,0 0 0,0 0 0,0-1 0,1 1 0,-1-1 0,1-1 0,0 1 0,0-1 0,1 0 0,-1 0 0,10 2 0,-11-4 0,-1 0 0,1 0 0,0 0 0,0-1 0,-1 1 0,1-1 0,0 0 0,0-1 0,-1 1 0,1-1 0,0 0 0,0 0 0,-1-1 0,1 1 0,-1-1 0,1 0 0,-1 0 0,0 0 0,0-1 0,0 0 0,0 1 0,0-2 0,3-2 0,6-6 0,2 0 0,-1 1 0,29-16 0,-4 3 0,-34 20 0,0 1 0,1-1 0,0 1 0,-1 1 0,1-1 0,0 1 0,0 0 0,8-1 0,-11 3 0,0-1 0,0 1 0,0 0 0,-1 0 0,1 1 0,0-1 0,0 0 0,0 1 0,0 0 0,-1 0 0,1 0 0,0 0 0,-1 0 0,1 0 0,0 1 0,-1-1 0,0 1 0,1 0 0,-1 0 0,2 2 0,9 10 0,-2 0 0,1 1 0,-2 0 0,0 1 0,-1 0 0,11 27 0,-16-36 0,1 0 0,0-1 0,0 1 0,0-1 0,0 0 0,1 0 0,0-1 0,0 1 0,1-1 0,0-1 0,0 1 0,0-1 0,0-1 0,0 1 0,1-1 0,0 0 0,15 3 0,-2-1 0,0-1 0,1-1 0,-1-1 0,1 0 0,35-4 0,70-19-1365,-106 19-5461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21.345"/>
    </inkml:context>
    <inkml:brush xml:id="br0">
      <inkml:brushProperty name="width" value="0.05" units="cm"/>
      <inkml:brushProperty name="height" value="0.05" units="cm"/>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25.288"/>
    </inkml:context>
    <inkml:brush xml:id="br0">
      <inkml:brushProperty name="width" value="0.05" units="cm"/>
      <inkml:brushProperty name="height" value="0.05" units="cm"/>
    </inkml:brush>
  </inkml:definitions>
  <inkml:trace contextRef="#ctx0" brushRef="#br0">0 0 24575,'0'3'0,"0"0"0,1 0 0,-1 0 0,1 0 0,-1 0 0,1-1 0,0 1 0,0 0 0,0-1 0,0 1 0,1 0 0,-1-1 0,1 0 0,-1 1 0,1-1 0,0 0 0,0 0 0,0 0 0,0 0 0,0 0 0,1 0 0,-1 0 0,4 1 0,5 3 0,1-1 0,-1-1 0,1 0 0,16 3 0,12 5 0,-23-7 0,1-1 0,0 0 0,33 2 0,0 1 0,-26 0-1365,-6 3-5461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29.313"/>
    </inkml:context>
    <inkml:brush xml:id="br0">
      <inkml:brushProperty name="width" value="0.05" units="cm"/>
      <inkml:brushProperty name="height" value="0.05" units="cm"/>
    </inkml:brush>
  </inkml:definitions>
  <inkml:trace contextRef="#ctx0" brushRef="#br0">408 1 24575,'1'49'0,"-3"59"0,1-99 0,-2 1 0,1-1 0,-1 1 0,-1-1 0,0 0 0,0 0 0,-1 0 0,0-1 0,0 1 0,-9 9 0,6-7 0,0 1 0,1 0 0,0 0 0,-7 18 0,13-28 0,0 1 0,0-1 0,0 0 0,-1 0 0,1 0 0,-1 0 0,1 0 0,-1 0 0,0 0 0,0-1 0,0 1 0,0-1 0,0 1 0,0-1 0,0 0 0,0 1 0,0-1 0,-1 0 0,1-1 0,0 1 0,-1 0 0,1-1 0,-1 1 0,1-1 0,-1 0 0,1 0 0,-1 0 0,-3 0 0,2 0 0,-1-1 0,1 1 0,-1-1 0,1 0 0,-1 0 0,1-1 0,0 1 0,0-1 0,0 0 0,0 0 0,0 0 0,0 0 0,0-1 0,1 0 0,-5-3 0,-1-6 0,0 1 0,-7-15 0,12 19 0,0 0 0,0 0 0,0 0 0,-1 1 0,0 0 0,-1 0 0,1 0 0,-1 1 0,0 0 0,0 0 0,-9-5 0,0 3 124,10 5-290,-1-1 1,1 1 0,-1-1-1,1 0 1,0 0-1,0-1 1,1 0-1,-9-7 1,4-3-6661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33.105"/>
    </inkml:context>
    <inkml:brush xml:id="br0">
      <inkml:brushProperty name="width" value="0.05" units="cm"/>
      <inkml:brushProperty name="height" value="0.05" units="cm"/>
    </inkml:brush>
  </inkml:definitions>
  <inkml:trace contextRef="#ctx0" brushRef="#br0">1 103 24575,'0'-6'0,"-1"-1"0,1 0 0,1 0 0,-1 0 0,1 0 0,0 0 0,3-7 0,-4 12 0,1 0 0,1 0 0,-1 0 0,0 0 0,0 0 0,1 1 0,-1-1 0,1 0 0,-1 0 0,1 1 0,0-1 0,0 1 0,0 0 0,0 0 0,0-1 0,0 1 0,0 0 0,0 0 0,0 1 0,0-1 0,1 0 0,2 0 0,19-2 0,0 0 0,1 2 0,-1 0 0,34 5 0,6-1 0,127-3-1365,-168 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6:11.609"/>
    </inkml:context>
    <inkml:brush xml:id="br0">
      <inkml:brushProperty name="width" value="0.05" units="cm"/>
      <inkml:brushProperty name="height" value="0.05" units="cm"/>
    </inkml:brush>
  </inkml:definitions>
  <inkml:trace contextRef="#ctx0" brushRef="#br0">0 1453 24575,'1'-2'0,"-1"1"0,1 0 0,0 0 0,0 0 0,0-1 0,0 1 0,0 0 0,0 0 0,0 0 0,0 1 0,0-1 0,1 0 0,-1 0 0,0 1 0,0-1 0,1 0 0,1 0 0,0-1 0,14-6 0,0-1 0,1 2 0,-1 0 0,1 1 0,1 1 0,-1 1 0,1 1 0,27-2 0,49-8 0,-27 2 0,-43 7 0,50-15 0,-54 12 0,0 1 0,1 1 0,31-2 0,2 5 0,-23 2 0,51-8 0,-42 1 0,53-1 0,-82 6 0,0 0 0,0-1 0,0-1 0,0 0 0,-1 0 0,0-1 0,20-11 0,-7 3 0,163-63 0,-171 69 0,-1-1 0,21-13 0,10-5 0,-1 2 0,-27 14 0,0 1 0,38-14 0,-21 13 0,-10 3 0,-1 0 0,0-2 0,0 0 0,-1-2 0,23-14 0,91-64 0,-121 78 0,35-15 0,13-7 0,-13-7 0,-42 31 0,0 1 0,1 0 0,0 1 0,0 0 0,20-9 0,-10 8 0,-10 4 0,-1 1 0,1-2 0,-1 1 0,0-1 0,-1 0 0,1-1 0,12-10 0,-9 5 0,0 1 0,1 0 0,0 1 0,1 1 0,0 0 0,0 1 0,17-6 0,111-29 0,-88 28 0,-26 4 0,-1 0 0,-1-2 0,0-1 0,25-16 0,-22 11 0,1 2 0,45-17 0,-47 23 0,3-2 0,0 2 0,41-7 0,-50 14 0,0-1 0,1-2 0,-1 0 0,-1-1 0,0-1 0,23-12 0,-20 6 0,-1-2 0,34-29 0,-44 35 0,0 2 0,1 0 0,0 1 0,1 0 0,0 1 0,30-8 0,29-14 0,-62 23 0,7-3 0,-1-2 0,20-12 0,-26 15-151,0-1-1,1 2 0,0 0 0,0 1 1,0 0-1,1 1 0,0 0 1,20-2-1,-14 4-6674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6:16.263"/>
    </inkml:context>
    <inkml:brush xml:id="br0">
      <inkml:brushProperty name="width" value="0.05" units="cm"/>
      <inkml:brushProperty name="height" value="0.05" units="cm"/>
    </inkml:brush>
  </inkml:definitions>
  <inkml:trace contextRef="#ctx0" brushRef="#br0">0 1376 24575,'18'-1'0,"-1"-1"0,30-7 0,-27 5 0,33-3 0,-37 7 0,1-1 0,-1 0 0,0-2 0,1 0 0,-1 0 0,-1-2 0,25-9 0,-29 10 0,1-1 0,-1 2 0,1 0 0,0 0 0,0 1 0,17-1 0,76 4 0,-49 1 0,-30-2 0,-1-1 0,1-1 0,43-9 0,163-25 0,-222 35 0,0 0 0,-1-1 0,1 0 0,0-1 0,-1 0 0,0-1 0,0 0 0,0 0 0,0-1 0,8-5 0,-7 4 0,0 1 0,1 0 0,-1 1 0,1 0 0,0 0 0,0 2 0,1-1 0,13 0 0,-10 1 0,0-1 0,0-1 0,25-9 0,-22 4 0,0-1 0,25-20 0,-28 19 0,1 1 0,0 0 0,20-9 0,-20 12 0,-1-1 0,0-1 0,0-1 0,22-18 0,-28 20 0,2 1 0,-1 0 0,1 1 0,13-5 0,20-12 0,-29 13 0,2 0 0,-1 1 0,1 0 0,0 2 0,1 0 0,27-7 0,18-1 0,-23 5 0,76-10 0,-95 16 0,0-1 0,0 0 0,-1-1 0,0-2 0,-1 0 0,28-16 0,31-11 0,68-16 0,-41 15 0,-92 31 0,0 0 0,-1-1 0,0 0 0,0-1 0,0 0 0,-1-1 0,-1-1 0,1 0 0,-1 0 0,14-17 0,-19 20 0,1 0 0,0 1 0,0-1 0,0 1 0,1 0 0,0 1 0,0 0 0,0 0 0,0 0 0,1 1 0,-1 0 0,1 1 0,0 0 0,0 0 0,0 0 0,14 0 0,-10-1 0,1 0 0,0-1 0,-1-1 0,0 0 0,0 0 0,-1-1 0,1-1 0,-1 0 0,-1 0 0,1-1 0,-1-1 0,-1 0 0,1 0 0,9-14 0,-6 8 0,1 0 0,1 1 0,0 0 0,30-21 0,-3 4 0,-24 14 0,25-27 0,-29 28 0,0 1 0,32-25 0,-33 32 0,0 1 0,1 1 0,24-9 0,-4 2 0,18-12 325,-31 14-1170,27-10 0,-33 16-5981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6:18.494"/>
    </inkml:context>
    <inkml:brush xml:id="br0">
      <inkml:brushProperty name="width" value="0.05" units="cm"/>
      <inkml:brushProperty name="height" value="0.05" units="cm"/>
    </inkml:brush>
  </inkml:definitions>
  <inkml:trace contextRef="#ctx0" brushRef="#br0">1 121 24575,'3'-1'0,"-1"0"0,1 0 0,0 0 0,0 0 0,-1 0 0,1-1 0,-1 1 0,1-1 0,-1 0 0,0 1 0,4-5 0,17-10 0,-12 12 0,1 2 0,-1-1 0,0 1 0,1 1 0,-1 0 0,1 1 0,21 1 0,34-1 0,-61-1 0,0 1 0,0-2 0,0 1 0,0-1 0,0 0 0,0 0 0,0 0 0,7-5 0,4-2-227,0 1-1,1 0 1,0 2-1,0 0 1,36-7-1,-36 10-6598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6:19.787"/>
    </inkml:context>
    <inkml:brush xml:id="br0">
      <inkml:brushProperty name="width" value="0.05" units="cm"/>
      <inkml:brushProperty name="height" value="0.05" units="cm"/>
    </inkml:brush>
  </inkml:definitions>
  <inkml:trace contextRef="#ctx0" brushRef="#br0">0 222 24575,'13'-1'0,"-1"0"0,0-1 0,0-1 0,0 0 0,-1-1 0,1 0 0,-1 0 0,15-9 0,-12 6 0,1 0 0,1 1 0,28-6 0,-20 6 0,0 0 0,0-1 0,28-12 0,-41 15 0,1 1 0,-1 0 0,1 1 0,0 0 0,0 1 0,23 0 0,7-1 0,-36 1 0,0-1 0,0 1 0,0-1 0,-1-1 0,1 1 0,-1-1 0,1 0 0,-1-1 0,0 1 0,0-1 0,0 0 0,7-8 0,-5 5 0,1 1 0,-1 0 0,1 0 0,10-5 0,-10 8-195,0 0 0,0 0 0,1 1 0,-1 0 0,1 0 0,11 0 0,1 1-6631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6:21.134"/>
    </inkml:context>
    <inkml:brush xml:id="br0">
      <inkml:brushProperty name="width" value="0.05" units="cm"/>
      <inkml:brushProperty name="height" value="0.05" units="cm"/>
    </inkml:brush>
  </inkml:definitions>
  <inkml:trace contextRef="#ctx0" brushRef="#br0">1 268 24575,'4'-2'0,"-1"0"0,1 0 0,0 0 0,-1 0 0,1 0 0,-1-1 0,0 0 0,0 1 0,0-1 0,5-7 0,-3 5 0,5-4 0,0 0 0,1 1 0,0 0 0,1 1 0,0 0 0,0 1 0,0 0 0,1 1 0,24-7 0,-31 10 0,0-1 0,0 0 0,-1-1 0,1 1 0,-1-1 0,0 0 0,0 0 0,0-1 0,-1 0 0,1 0 0,-1 0 0,5-8 0,-5 8 0,0-1 0,0 1 0,0 0 0,1 0 0,0 0 0,0 0 0,0 1 0,0 0 0,1 0 0,0 1 0,8-5 0,11 0-273,2 1 0,-1 1 0,0 1 0,53-2 0,-57 6-6553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6:22.611"/>
    </inkml:context>
    <inkml:brush xml:id="br0">
      <inkml:brushProperty name="width" value="0.05" units="cm"/>
      <inkml:brushProperty name="height" value="0.05" units="cm"/>
    </inkml:brush>
  </inkml:definitions>
  <inkml:trace contextRef="#ctx0" brushRef="#br0">0 283 24575,'2'0'0,"0"0"0,-1-1 0,1 1 0,-1-1 0,1 1 0,-1-1 0,1 0 0,-1 1 0,1-1 0,-1 0 0,1 0 0,-1 0 0,0 0 0,0 0 0,0 0 0,0-1 0,2-1 0,18-28 0,-12 16 0,-2 8 0,0 0 0,0 0 0,1 0 0,-1 1 0,1 0 0,1 1 0,15-8 0,25-18 0,-15 0 0,-28 25 0,1-1 0,0 1 0,0 0 0,1 0 0,0 1 0,0 0 0,15-7 0,4 3 169,30-5 0,17-5-1872,-57 14-5123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23.852"/>
    </inkml:context>
    <inkml:brush xml:id="br0">
      <inkml:brushProperty name="width" value="0.05" units="cm"/>
      <inkml:brushProperty name="height" value="0.05" units="cm"/>
    </inkml:brush>
  </inkml:definitions>
  <inkml:trace contextRef="#ctx0" brushRef="#br0">0 223 24575,'60'2'0,"-33"-1"0,0 0 0,0-2 0,43-6 0,-56 3 0,-1-1 0,1 0 0,-1-1 0,0-1 0,15-9 0,16-9 0,-35 20 0,-1-1 0,1 0 0,-1 0 0,0-1 0,-1 0 0,0 0 0,0 0 0,8-13 0,-6 9 0,1-1 0,17-15 0,-25 26 0,-1 0 0,1 0 0,-1 0 0,1 1 0,-1-1 0,1 0 0,-1 1 0,1-1 0,-1 1 0,1 0 0,0-1 0,-1 1 0,1 0 0,0 0 0,-1 0 0,1 0 0,0 0 0,-1 0 0,1 1 0,0-1 0,-1 1 0,1-1 0,-1 1 0,1-1 0,-1 1 0,1 0 0,-1 0 0,3 2 0,4 2 0,-1 1 0,1 0 0,11 14 0,-12-12 0,17 18 0,-13-14 0,-1 0 0,17 12 0,-23-20 0,0-1 0,1-1 0,-1 1 0,0-1 0,1 1 0,0-1 0,0-1 0,0 1 0,0-1 0,0 1 0,6-1 0,6 1 0,0-1 0,1-1 0,-1-1 0,27-4 0,-38 4 0,-1 0 0,1 0 0,0-1 0,-1 0 0,1 0 0,-1 0 0,0 0 0,1-1 0,-1 0 0,-1 0 0,1-1 0,0 1 0,-1-1 0,1 0 0,-1 0 0,0-1 0,4-6 0,-3 4 0,0 1 0,0-1 0,1 1 0,0 0 0,0 0 0,11-7 0,-9 6 0,0 1 0,-1-1 0,13-15 0,-19 20 0,0 1 0,0-1 0,1 0 0,-1 1 0,0-1 0,0 1 0,1 0 0,-1-1 0,1 1 0,-1 0 0,1 0 0,0 0 0,-1 0 0,1 0 0,0 1 0,0-1 0,0 0 0,2 0 0,-2 1 0,-1 1 0,1-1 0,0 1 0,-1 0 0,1-1 0,-1 1 0,1 0 0,-1 0 0,1 0 0,-1 0 0,1 0 0,-1 0 0,0 1 0,0-1 0,0 0 0,0 1 0,0-1 0,0 1 0,0-1 0,1 3 0,8 11 0,-1 0 0,2-1 0,0 0 0,1-1 0,25 22 0,-30-29 0,1 0 0,0-1 0,0-1 0,0 1 0,1-1 0,0-1 0,0 1 0,0-1 0,0-1 0,0 0 0,0 0 0,17 0 0,113-4-1365,-115 2-5461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03.486"/>
    </inkml:context>
    <inkml:brush xml:id="br0">
      <inkml:brushProperty name="width" value="0.05" units="cm"/>
      <inkml:brushProperty name="height" value="0.05" units="cm"/>
    </inkml:brush>
  </inkml:definitions>
  <inkml:trace contextRef="#ctx0" brushRef="#br0">863 1 24575,'-2'1'0,"0"0"0,0 1 0,0-1 0,-1 1 0,2 0 0,-1 0 0,0 0 0,0 0 0,1 0 0,-1 0 0,1 0 0,-1 0 0,1 0 0,-1 4 0,-7 7 0,-83 98 0,83-96 0,0 0 0,0 0 0,-9 25 0,2-9 0,12-25 0,0 1 0,0 0 0,1-1 0,0 2 0,-3 12 0,3-5 0,0 0 0,-1 0 0,-1 0 0,0-1 0,-1 1 0,-1-1 0,0-1 0,0 1 0,-19 22 0,18-25 0,1 0 0,0 0 0,-10 22 0,13-22 0,-1-1 0,0 0 0,-1 0 0,-1-1 0,1 0 0,-9 9 0,-4 3 0,-17 24 0,10-11 0,21-28 0,1 0 0,1 1 0,-1 0 0,1 0 0,0 0 0,1 1 0,-1-1 0,-1 15 0,3-15 0,-1 1 0,0 0 0,0-1 0,-1 1 0,0-1 0,0 0 0,-1 0 0,1 0 0,-7 8 0,-20 16 0,23-25 0,1 0 0,0 0 0,0 1 0,1 0 0,0 0 0,-8 13 0,-61 159 0,64-153 0,6-15 0,0 1 0,0-1 0,1 1 0,-3 17 0,5-22 0,0 0 0,0 0 0,0 0 0,-1 0 0,0 0 0,-1-1 0,1 1 0,-1-1 0,-1 1 0,1-1 0,-8 10 0,4-5 0,0 0 0,1 0 0,-8 22 0,-11 22 0,-4-18 0,23-31 0,0 0 0,1 1 0,0 0 0,0 0 0,-5 11 0,9-17 0,1 0 0,0 0 0,0 0 0,-1-1 0,1 1 0,0 0 0,0 0 0,0 0 0,0 0 0,0 0 0,0 0 0,0-1 0,0 1 0,0 0 0,0 0 0,0 0 0,0 0 0,1 0 0,-1-1 0,0 1 0,1 0 0,-1 0 0,1 0 0,-1-1 0,1 2 0,1-1 0,-1 0 0,1 1 0,-1-1 0,1 0 0,0 0 0,-1-1 0,1 1 0,0 0 0,0 0 0,-1-1 0,4 1 0,6 1 0,0-1 0,0 0 0,14-1 0,-18 0 0,25 2 0,44 7 0,-44-4 0,43 2 0,876-7 0,-431-1 0,-515 1 0,0 0 0,0-1 0,0 1 0,1-1 0,-1 0 0,0-1 0,0 1 0,0-1 0,5-2 0,-9 3 0,0 1 0,0-1 0,-1 1 0,1-1 0,0 0 0,0 1 0,0-1 0,-1 0 0,1 0 0,0 0 0,-1 0 0,1 1 0,-1-1 0,1 0 0,-1 0 0,0 0 0,1 0 0,-1 0 0,0 0 0,1-1 0,-1 0 0,0 0 0,-1 0 0,1 0 0,0 0 0,-1 1 0,0-1 0,1 0 0,-1 0 0,0 1 0,0-1 0,0 0 0,0 1 0,0-1 0,0 1 0,-2-3 0,-5-4 0,0 1 0,0-1 0,-10-5 0,10 7 0,1 0 0,-1 0 0,1-1 0,-12-14 0,-5-19 0,19 31 0,0 1 0,0-1 0,-1 1 0,0 0 0,-9-10 0,-6-2 0,-6-5 0,1-1 0,-29-39 0,-4-19 0,25 48 0,26 29 0,1 0 0,0 0 0,0-1 0,-9-14 0,-4-9 0,-2 1 0,-1 0 0,-29-26 0,7 6 0,35 37 0,-18-29 0,22 31 0,-1 1 0,0-1 0,-1 1 0,0 1 0,-11-12 0,9 13 0,0-1 0,1-1 0,1 0 0,-1 0 0,2 0 0,-1-1 0,2 0 0,-1-1 0,2 0 0,-8-18 0,6 12 0,1 1 0,1-1 0,0-1 0,1 1 0,1-1 0,-1-33 0,4 36 0,1-1 0,-1-1 0,-1 1 0,-1-1 0,0 1 0,-1 0 0,-1 0 0,-6-17 0,4 14 0,0 0 0,1 0 0,2 0 0,-3-28 0,5 38 0,-1 0 0,-1 1 0,0 0 0,0-1 0,-1 1 0,0 0 0,-1 1 0,0-1 0,0 1 0,-1 0 0,1 0 0,-14-13 0,3 8-1365,1 3-5461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11.752"/>
    </inkml:context>
    <inkml:brush xml:id="br0">
      <inkml:brushProperty name="width" value="0.05" units="cm"/>
      <inkml:brushProperty name="height" value="0.05" units="cm"/>
    </inkml:brush>
  </inkml:definitions>
  <inkml:trace contextRef="#ctx0" brushRef="#br0">27 0 24575,'-1'0'0,"0"0"0,0 1 0,0-1 0,0 0 0,1 1 0,-1-1 0,0 1 0,0-1 0,1 1 0,-1-1 0,0 1 0,1-1 0,-1 1 0,0 0 0,1-1 0,-1 1 0,1 0 0,-1-1 0,1 1 0,0 0 0,-1 0 0,1 0 0,0-1 0,-1 1 0,1 0 0,0 2 0,-5 25 0,4-26 0,-3 72 0,4 89 0,2-58 0,-3-16 0,3 97 0,-2-182 0,0 0 0,1-1 0,-1 1 0,1 0 0,0 0 0,0-1 0,1 1 0,-1-1 0,1 1 0,-1-1 0,1 0 0,0 1 0,0-1 0,1 0 0,-1 0 0,1-1 0,-1 1 0,1 0 0,0-1 0,0 1 0,0-1 0,0 0 0,0 0 0,1-1 0,-1 1 0,1 0 0,-1-1 0,1 0 0,6 1 0,9 1 0,0 0 0,-1-2 0,1 0 0,36-5 0,-15 2 0,26 3 0,-36 0 0,61-5 0,-88 3 0,0 0 0,0 0 0,0 0 0,0 0 0,0 0 0,-1 0 0,1-1 0,0 0 0,-1 1 0,1-1 0,-1 0 0,0 0 0,0 0 0,1-1 0,-2 1 0,1 0 0,0-1 0,0 1 0,-1-1 0,1 0 0,-1 0 0,0 1 0,0-1 0,0 0 0,0 0 0,0 0 0,-1 0 0,1-5 0,1-10 0,-1 0 0,0 0 0,-4-31 0,2 27 0,-1-152 0,-1-22 0,-10 109-1365,9 64-5461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16.457"/>
    </inkml:context>
    <inkml:brush xml:id="br0">
      <inkml:brushProperty name="width" value="0.05" units="cm"/>
      <inkml:brushProperty name="height" value="0.05" units="cm"/>
    </inkml:brush>
  </inkml:definitions>
  <inkml:trace contextRef="#ctx0" brushRef="#br0">73 0 24575,'-2'0'0,"0"0"0,1 0 0,-1 0 0,0 1 0,0-1 0,1 0 0,-1 1 0,0-1 0,0 1 0,1 0 0,-1 0 0,1-1 0,-1 1 0,1 0 0,-1 0 0,1 0 0,-1 1 0,1-1 0,0 0 0,0 0 0,-1 1 0,1-1 0,0 1 0,0-1 0,1 1 0,-1-1 0,-1 3 0,0 4 0,-1 0 0,2-1 0,-1 2 0,0 14 0,-3 9 0,0-9 0,1-1 0,0 1 0,2 0 0,0 36 0,2-56 0,1-1 0,-1 0 0,0 1 0,1-1 0,0 1 0,-1-1 0,1 0 0,0 0 0,0 1 0,0-1 0,1 0 0,-1 0 0,0 0 0,1 0 0,0 0 0,-1-1 0,1 1 0,0 0 0,0-1 0,0 1 0,0-1 0,0 0 0,0 1 0,0-1 0,0 0 0,1 0 0,-1-1 0,0 1 0,1 0 0,-1-1 0,3 1 0,9 1 0,0-1 0,0-1 0,1 0 0,18-3 0,-5 1 0,-15 2 0,0 0 0,-1-2 0,1 0 0,-1 0 0,1-1 0,-1-1 0,0 0 0,0 0 0,15-8 0,-24 9 0,1 0 0,-1-1 0,0 1 0,0 0 0,0-1 0,0 0 0,0 0 0,-1 0 0,0 0 0,0 0 0,0 0 0,0 0 0,2-9 0,0-4 0,0-1 0,2-20 0,-6 34 0,1 0 0,-1 1 0,0-1 0,0 0 0,0 0 0,-1 0 0,1 0 0,-1 0 0,0 1 0,0-1 0,0 0 0,0 1 0,-1-1 0,0 1 0,0-1 0,1 1 0,-4-4 0,2 4 0,0 0 0,0 1 0,-1-1 0,1 1 0,-1-1 0,1 1 0,-1 0 0,0 0 0,0 0 0,0 1 0,0 0 0,0-1 0,0 1 0,0 1 0,-6-1 0,-33-3 73,-76 5 0,49 1-1584,49-2-5315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20.265"/>
    </inkml:context>
    <inkml:brush xml:id="br0">
      <inkml:brushProperty name="width" value="0.05" units="cm"/>
      <inkml:brushProperty name="height" value="0.05" units="cm"/>
    </inkml:brush>
  </inkml:definitions>
  <inkml:trace contextRef="#ctx0" brushRef="#br0">46 104 24575,'0'0'0,"-1"0"0,0 1 0,0-1 0,0 0 0,0 1 0,1-1 0,-1 0 0,0 1 0,0-1 0,1 1 0,-1-1 0,0 1 0,1 0 0,-1-1 0,0 1 0,1 0 0,-1-1 0,1 1 0,-1 0 0,1 0 0,-1-1 0,1 1 0,0 0 0,-1 0 0,1 0 0,0 0 0,0 1 0,-6 26 0,6-26 0,-1 3 0,1-1 0,-1 1 0,1-1 0,0 1 0,0-1 0,1 1 0,-1-1 0,1 1 0,0-1 0,0 0 0,1 1 0,-1-1 0,1 0 0,0 0 0,0 0 0,0 0 0,1 0 0,-1-1 0,1 1 0,0-1 0,0 1 0,0-1 0,1 0 0,-1 0 0,1-1 0,-1 1 0,1-1 0,0 1 0,0-1 0,0 0 0,0-1 0,0 1 0,1-1 0,-1 0 0,0 0 0,1 0 0,4 0 0,57 2 0,-41-3 0,1 2 0,38 6 0,-61-7 0,0-1 0,0 1 0,0-1 0,0 1 0,0-1 0,0 0 0,0 0 0,0 0 0,0-1 0,0 1 0,0-1 0,0 0 0,0 1 0,0-2 0,0 1 0,4-2 0,-4 1 0,-1 0 0,1-1 0,-1 1 0,0 0 0,0-1 0,0 0 0,-1 1 0,1-1 0,0 0 0,-1 0 0,0 1 0,0-1 0,0 0 0,0-1 0,0 1 0,0-4 0,2-11 0,0 0 0,-1-1 0,-2 1 0,0-1 0,0 0 0,-2 1 0,-5-27 0,6 42 0,0 0 0,0 0 0,-1 0 0,1 0 0,-1 1 0,1-1 0,-1 0 0,0 1 0,0-1 0,0 1 0,0-1 0,0 1 0,-1 0 0,1 0 0,-1 0 0,1 1 0,-1-1 0,0 0 0,0 1 0,0 0 0,0-1 0,0 1 0,0 1 0,-5-2 0,-7 0 0,1 0 0,-1 2 0,1 0 0,-19 2 0,4-1 0,-8-1 0,13 0 0,-30 3 0,48-3 0,1 1 0,-1 0 0,0 1 0,0-1 0,0 1 0,1 0 0,-1 1 0,1-1 0,-1 1 0,-4 4 0,-2 5-1365,5 0-5461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33.537"/>
    </inkml:context>
    <inkml:brush xml:id="br0">
      <inkml:brushProperty name="width" value="0.05" units="cm"/>
      <inkml:brushProperty name="height" value="0.05" units="cm"/>
    </inkml:brush>
  </inkml:definitions>
  <inkml:trace contextRef="#ctx0" brushRef="#br0">560 0 24575,'-1'113'0,"3"123"0,0-223 0,1-1 0,0 0 0,1-1 0,0 1 0,1 0 0,0-1 0,1 0 0,0-1 0,9 11 0,14 29 0,-15-20 0,-10-20 0,1 0 0,0 0 0,0 0 0,1-1 0,0 0 0,10 11 0,-9-14 0,-1 1 0,0 0 0,0 0 0,6 11 0,-12-18 0,1 1 0,0 0 0,-1 0 0,1 1 0,0-1 0,-1 0 0,1 0 0,-1 0 0,0 0 0,1 0 0,-1 0 0,0 1 0,0-1 0,0 0 0,0 0 0,0 0 0,0 1 0,0-1 0,0 0 0,0 0 0,-1 0 0,1 1 0,0-1 0,-1 0 0,1 0 0,-1 0 0,1 0 0,-1 0 0,0 0 0,1 0 0,-1 0 0,0 0 0,0 0 0,0 0 0,1 0 0,-1-1 0,0 1 0,0 0 0,0-1 0,0 1 0,0 0 0,-1-1 0,0 1 0,-2 0 0,0 1 0,0-1 0,0 0 0,0 0 0,1-1 0,-1 1 0,0-1 0,0 0 0,0 0 0,0 0 0,0-1 0,0 1 0,0-1 0,0 0 0,0 0 0,0 0 0,-5-3 0,-3-2 0,0-1 0,0-1 0,-18-15 0,3 2 0,16 12 0,1 0 0,0-1 0,1 0 0,-16-21 0,20 22 0,-1 1 0,0 0 0,0 1 0,-1 0 0,0 0 0,-1 0 0,1 1 0,-1 0 0,0 0 0,-1 1 0,-11-6 0,8 7 0,4 1 0,0 1 0,0-1 0,1 0 0,0-1 0,0 1 0,0-1 0,0-1 0,0 0 0,1 0 0,0 0 0,0 0 0,0-1 0,-6-9 0,4 4 0,1 0 0,0 1 0,-13-15 0,17 22 0,-1-1 0,0 1 0,0 0 0,0 0 0,-1 0 0,1 1 0,0 0 0,-1 0 0,-7-3 0,-18-3 0,0 1 0,-50-5 0,77 12 0,1-1 0,-1 1 0,1-1 0,-1 0 0,1 0 0,-1 0 0,1 0 0,0-1 0,0 1 0,0 0 0,-1-1 0,1 0 0,1 1 0,-1-1 0,0 0 0,0 0 0,1 0 0,-1 0 0,1-1 0,-1 1 0,1 0 0,0-1 0,0 1 0,0 0 0,0-1 0,0-4 0,0 5 0,1-1 0,-1 1 0,1 0 0,0-1 0,0 1 0,0 0 0,0-1 0,1 1 0,-1 0 0,0-1 0,1 1 0,0 0 0,-1-1 0,1 1 0,0 0 0,0 0 0,0 0 0,1 0 0,-1 0 0,0 0 0,1 0 0,-1 0 0,1 1 0,0-1 0,0 1 0,-1-1 0,1 1 0,0-1 0,4-1 0,5 0 0,1 0 0,1 0 0,-1 1 0,0 1 0,0 0 0,1 0 0,-1 2 0,0-1 0,1 2 0,-1-1 0,13 5 0,-8-1 0,-1 1 0,31 16 0,13 5 0,9-6 0,-41-13 0,-1 1 0,0 1 0,0 1 0,28 17 0,-34-15 0,72 40 0,-83-48 0,1 0 0,0-1 0,0-1 0,0 0 0,0 0 0,0-1 0,15 0 0,14-3 0,17 1 0,-53 0 0,1 1 0,-1-1 0,0 1 0,0 0 0,0 0 0,0 1 0,0-1 0,0 1 0,0 0 0,4 2 0,-6-2 0,0-1 0,0 1 0,0 0 0,0 0 0,0 0 0,-1 0 0,1 0 0,-1 0 0,1 1 0,-1-1 0,0 0 0,0 1 0,0-1 0,0 1 0,0-1 0,-1 1 0,1-1 0,-1 1 0,1 0 0,-1-1 0,0 1 0,0-1 0,0 1 0,-1 0 0,1-1 0,-1 1 0,1 0 0,-1-1 0,0 1 0,-2 3 0,1-1 0,0 0 0,-1 0 0,0 0 0,0 0 0,0-1 0,-1 1 0,1-1 0,-1 0 0,0 0 0,0 0 0,-1 0 0,1-1 0,-8 5 0,-85 35 0,24-11 0,48-21 0,2 2 0,0 1 0,-35 26 0,52-36 0,0 0 0,0 0 0,0-1 0,-1 0 0,0 0 0,1 0 0,-1-1 0,0 0 0,0-1 0,0 1 0,-10 0 0,-11-1 0,-46-3 0,28-1 0,27 4 0,0 0 0,0 0 0,0 2 0,-23 6 0,23-5-1365,1-1-5461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23.949"/>
    </inkml:context>
    <inkml:brush xml:id="br0">
      <inkml:brushProperty name="width" value="0.05" units="cm"/>
      <inkml:brushProperty name="height" value="0.05" units="cm"/>
    </inkml:brush>
  </inkml:definitions>
  <inkml:trace contextRef="#ctx0" brushRef="#br0">269 1 24575,'-3'0'0,"-23"0"0,-1 0 0,-33 7 0,51-5 0,0 0 0,0 0 0,0 1 0,1 1 0,-1-1 0,1 1 0,0 1 0,0 0 0,0 0 0,-9 8 0,12-8 0,0 0 0,0 0 0,1 0 0,-1 0 0,1 1 0,1 0 0,-1 0 0,1 0 0,0 1 0,-3 8 0,5-13 0,0 0 0,1 0 0,-1 0 0,1 0 0,0 0 0,0 0 0,-1 0 0,1 0 0,1 0 0,-1 0 0,0 0 0,0 0 0,1 0 0,-1 0 0,1 0 0,0 0 0,-1 0 0,1 0 0,0 0 0,0-1 0,0 1 0,0 0 0,1-1 0,-1 1 0,0 0 0,1-1 0,-1 0 0,1 1 0,0-1 0,-1 0 0,1 0 0,0 0 0,0 0 0,0 0 0,-1 0 0,1 0 0,0-1 0,2 1 0,13 3 0,0-1 0,0-1 0,0 0 0,0-1 0,1-1 0,22-3 0,0 1 0,-30 1 19,0 0 0,-1-1 0,0 0 0,1-1 0,-1 0-1,0 0 1,0-1 0,-1 0 0,11-7 0,29-12-1573,-22 13-5272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24.976"/>
    </inkml:context>
    <inkml:brush xml:id="br0">
      <inkml:brushProperty name="width" value="0.05" units="cm"/>
      <inkml:brushProperty name="height" value="0.05" units="cm"/>
    </inkml:brush>
  </inkml:definitions>
  <inkml:trace contextRef="#ctx0" brushRef="#br0">256 1 24575,'-4'0'0,"-6"0"0,-5 0 0,-3 0 0,-4 0 0,-2 0 0,-5 0 0,2 4 0,2 1 0,1 0 0,0-1 0,5 3 0,5 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7:27.839"/>
    </inkml:context>
    <inkml:brush xml:id="br0">
      <inkml:brushProperty name="width" value="0.05" units="cm"/>
      <inkml:brushProperty name="height" value="0.05" units="cm"/>
    </inkml:brush>
  </inkml:definitions>
  <inkml:trace contextRef="#ctx0" brushRef="#br0">283 0 24575,'0'5'0,"-1"0"0,1 0 0,-1-1 0,0 1 0,0 0 0,-1-1 0,1 1 0,-1-1 0,-4 9 0,-28 34 0,27-38 0,0-1 0,0 1 0,1 1 0,1-1 0,-6 12 0,4-1 0,5-11 0,-1-1 0,0 0 0,-1 0 0,0 0 0,0 0 0,-1 0 0,1-1 0,-13 14 0,10-14 0,1 2 0,-1-1 0,1 1 0,1 0 0,0 0 0,0 0 0,1 1 0,0 0 0,-3 11 0,-13 29 0,10-25 0,1 0 0,1 1 0,2 1 0,-6 42 0,1-23-1365,5-29-5461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58.673"/>
    </inkml:context>
    <inkml:brush xml:id="br0">
      <inkml:brushProperty name="width" value="0.05" units="cm"/>
      <inkml:brushProperty name="height" value="0.05" units="cm"/>
    </inkml:brush>
  </inkml:definitions>
  <inkml:trace contextRef="#ctx0" brushRef="#br0">1 1 24575,'4'0'0,"1"4"0,4 1 0,5 0 0,4-1 0,3-1 0,6-1 0,-2-1-8191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03.940"/>
    </inkml:context>
    <inkml:brush xml:id="br0">
      <inkml:brushProperty name="width" value="0.05" units="cm"/>
      <inkml:brushProperty name="height" value="0.05" units="cm"/>
    </inkml:brush>
  </inkml:definitions>
  <inkml:trace contextRef="#ctx0" brushRef="#br0">356 0 24575,'-1'8'0,"0"1"0,-1-1 0,0 0 0,0 0 0,0 0 0,-1 0 0,-5 8 0,-9 31 0,11 3 0,5-39 0,0 1 0,-1-1 0,-4 17 0,4-26 0,1 1 0,0-1 0,-1 1 0,0-1 0,1 1 0,-1-1 0,0 0 0,0 0 0,0 0 0,0 0 0,-1-1 0,1 1 0,0 0 0,-1-1 0,1 0 0,-1 1 0,0-1 0,1 0 0,-1 0 0,0-1 0,0 1 0,0 0 0,1-1 0,-4 0 0,-11 2 0,1-1 0,-1-1 0,-16-3 0,14 2 0,-96-3-1365,90 4-5461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07.429"/>
    </inkml:context>
    <inkml:brush xml:id="br0">
      <inkml:brushProperty name="width" value="0.05" units="cm"/>
      <inkml:brushProperty name="height" value="0.05" units="cm"/>
    </inkml:brush>
  </inkml:definitions>
  <inkml:trace contextRef="#ctx0" brushRef="#br0">1 52 24575,'0'-4'0,"0"-6"0,3-1 0,7 2 0,5 1 0,4 3 0,3 2 0,2 2 0,0 1 0,2 0 0,-1 0 0,0 1 0,4-1 0,1 0 0,-4 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5:11.135"/>
    </inkml:context>
    <inkml:brush xml:id="br0">
      <inkml:brushProperty name="width" value="0.05" units="cm"/>
      <inkml:brushProperty name="height" value="0.05" units="cm"/>
    </inkml:brush>
  </inkml:definitions>
  <inkml:trace contextRef="#ctx0" brushRef="#br0">98 0 24575,'0'5'0,"0"4"0,0 10 0,-4 2 0,-2 0 0,-3-2 0,-1-1 0,-2-3 0,0 0 0,3 1 0,3 2 0,-3-1 0,2 4 0,1 2 0,1 2 0,3-4-8191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28.909"/>
    </inkml:context>
    <inkml:brush xml:id="br0">
      <inkml:brushProperty name="width" value="0.05" units="cm"/>
      <inkml:brushProperty name="height" value="0.05" units="cm"/>
    </inkml:brush>
  </inkml:definitions>
  <inkml:trace contextRef="#ctx0" brushRef="#br0">1 316 24575,'-1'68'0,"3"77"0,-2-139 0,1 1 0,0-1 0,1 0 0,-1 0 0,1 0 0,0 0 0,1 0 0,-1 0 0,1-1 0,0 1 0,1-1 0,-1 0 0,1 0 0,0 0 0,0 0 0,1-1 0,-1 0 0,1 0 0,0 0 0,0 0 0,0-1 0,1 0 0,-1 0 0,1 0 0,6 2 0,6 1 0,0-1 0,0 0 0,1-2 0,0 0 0,-1-1 0,1-1 0,21-1 0,18 1 0,-36 0 0,0-1 0,0-1 0,0 0 0,0-2 0,28-7 0,-45 8 0,1-1 0,-1 0 0,1 0 0,-1 0 0,0-1 0,0 1 0,0-1 0,-1 0 0,0-1 0,1 1 0,5-10 0,5-7 0,16-33 0,-20 36 0,26-38 0,-25 39 0,-1 1 0,16-33 0,1-8 0,-19 41 0,0-1 0,-1 0 0,-1-1 0,0 0 0,5-27 0,-11 40 0,0 0 0,-1 0 0,0 0 0,0 0 0,0-1 0,-1 1 0,0 0 0,0 0 0,0 0 0,0 1 0,-1-1 0,0 0 0,0 0 0,0 1 0,-1-1 0,1 1 0,-1 0 0,0 0 0,0 0 0,-1 0 0,1 0 0,-1 1 0,0-1 0,0 1 0,-6-4 0,-5-3 0,-1 0 0,0 1 0,0 1 0,-1 0 0,0 1 0,-1 1 0,1 1 0,-1 0 0,0 2 0,-1 0 0,1 1 0,0 0 0,-25 2 0,27 0 0,-16 0 0,-36 6 0,58-5 0,1 1 0,-1 0 0,1 0 0,0 1 0,0 0 0,0 1 0,0 0 0,-11 8 0,-71 61 0,54-41 0,27-22-138,1 0-1,0 1 1,0 0 0,1 1-1,1 0 1,0 0-1,-9 22 1,14-30-120,-5 10-6568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02:14:30.184"/>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7CCA9-ED3A-F045-97E2-A2791CD30ACD}" type="datetimeFigureOut">
              <a:rPr lang="en-US" smtClean="0"/>
              <a:t>12/8/21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4287C-F1A9-1F49-875F-770B5241E278}" type="slidenum">
              <a:rPr lang="en-US" smtClean="0"/>
              <a:t>‹#›</a:t>
            </a:fld>
            <a:endParaRPr lang="en-US" dirty="0"/>
          </a:p>
        </p:txBody>
      </p:sp>
    </p:spTree>
    <p:extLst>
      <p:ext uri="{BB962C8B-B14F-4D97-AF65-F5344CB8AC3E}">
        <p14:creationId xmlns:p14="http://schemas.microsoft.com/office/powerpoint/2010/main" val="59980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Sherry Barnes and I am a Literacy Coach for the Mississippi Department of Education Office of Elementary Education and Reading. With me today is Demetras Jones. She is also a Literacy Coach for the Mississippi Department of Education. We are so excited to be with you today and we hope you get a lot of information to take back to your classrooms from this session.</a:t>
            </a:r>
          </a:p>
        </p:txBody>
      </p:sp>
      <p:sp>
        <p:nvSpPr>
          <p:cNvPr id="4" name="Slide Number Placeholder 3"/>
          <p:cNvSpPr>
            <a:spLocks noGrp="1"/>
          </p:cNvSpPr>
          <p:nvPr>
            <p:ph type="sldNum" sz="quarter" idx="5"/>
          </p:nvPr>
        </p:nvSpPr>
        <p:spPr/>
        <p:txBody>
          <a:bodyPr/>
          <a:lstStyle/>
          <a:p>
            <a:fld id="{D074287C-F1A9-1F49-875F-770B5241E278}" type="slidenum">
              <a:rPr lang="en-US" smtClean="0"/>
              <a:t>1</a:t>
            </a:fld>
            <a:endParaRPr lang="en-US" dirty="0"/>
          </a:p>
        </p:txBody>
      </p:sp>
    </p:spTree>
    <p:extLst>
      <p:ext uri="{BB962C8B-B14F-4D97-AF65-F5344CB8AC3E}">
        <p14:creationId xmlns:p14="http://schemas.microsoft.com/office/powerpoint/2010/main" val="15377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B71"/>
                </a:solidFill>
                <a:latin typeface="Arial"/>
                <a:cs typeface="Arial"/>
              </a:rPr>
              <a:t>Students can use the AWESOME acronym as a checklist </a:t>
            </a:r>
            <a:r>
              <a:rPr lang="en-US" sz="1200" b="1" i="1" dirty="0">
                <a:solidFill>
                  <a:srgbClr val="003B71"/>
                </a:solidFill>
                <a:latin typeface="Arial"/>
                <a:cs typeface="Arial"/>
              </a:rPr>
              <a:t>before</a:t>
            </a:r>
            <a:r>
              <a:rPr lang="en-US" sz="1200" dirty="0">
                <a:solidFill>
                  <a:srgbClr val="003B71"/>
                </a:solidFill>
                <a:latin typeface="Arial"/>
                <a:cs typeface="Arial"/>
              </a:rPr>
              <a:t> they write to plan their writing, </a:t>
            </a:r>
            <a:r>
              <a:rPr lang="en-US" sz="1200" b="1" i="1" dirty="0">
                <a:solidFill>
                  <a:srgbClr val="003B71"/>
                </a:solidFill>
                <a:latin typeface="Arial"/>
                <a:cs typeface="Arial"/>
              </a:rPr>
              <a:t>during</a:t>
            </a:r>
            <a:r>
              <a:rPr lang="en-US" sz="1200" dirty="0">
                <a:solidFill>
                  <a:srgbClr val="003B71"/>
                </a:solidFill>
                <a:latin typeface="Arial"/>
                <a:cs typeface="Arial"/>
              </a:rPr>
              <a:t> the writing process, or </a:t>
            </a:r>
            <a:r>
              <a:rPr lang="en-US" sz="1200" b="1" i="1" dirty="0">
                <a:solidFill>
                  <a:srgbClr val="003B71"/>
                </a:solidFill>
                <a:latin typeface="Arial"/>
                <a:cs typeface="Arial"/>
              </a:rPr>
              <a:t>after</a:t>
            </a:r>
            <a:r>
              <a:rPr lang="en-US" sz="1200" dirty="0">
                <a:solidFill>
                  <a:srgbClr val="003B71"/>
                </a:solidFill>
                <a:latin typeface="Arial"/>
                <a:cs typeface="Arial"/>
              </a:rPr>
              <a:t> they have written to review or revise.</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15</a:t>
            </a:fld>
            <a:endParaRPr lang="en-US" dirty="0"/>
          </a:p>
        </p:txBody>
      </p:sp>
    </p:spTree>
    <p:extLst>
      <p:ext uri="{BB962C8B-B14F-4D97-AF65-F5344CB8AC3E}">
        <p14:creationId xmlns:p14="http://schemas.microsoft.com/office/powerpoint/2010/main" val="25003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far, we have presented and discussed the thinking skills: conceptualizing and notetaking and summarizing. Now we will share how teaching students to compare can be an effective tool for deeper learning.</a:t>
            </a:r>
          </a:p>
        </p:txBody>
      </p:sp>
      <p:sp>
        <p:nvSpPr>
          <p:cNvPr id="4" name="Slide Number Placeholder 3"/>
          <p:cNvSpPr>
            <a:spLocks noGrp="1"/>
          </p:cNvSpPr>
          <p:nvPr>
            <p:ph type="sldNum" sz="quarter" idx="5"/>
          </p:nvPr>
        </p:nvSpPr>
        <p:spPr/>
        <p:txBody>
          <a:bodyPr/>
          <a:lstStyle/>
          <a:p>
            <a:fld id="{D074287C-F1A9-1F49-875F-770B5241E278}" type="slidenum">
              <a:rPr lang="en-US" smtClean="0"/>
              <a:t>16</a:t>
            </a:fld>
            <a:endParaRPr lang="en-US" dirty="0"/>
          </a:p>
        </p:txBody>
      </p:sp>
    </p:spTree>
    <p:extLst>
      <p:ext uri="{BB962C8B-B14F-4D97-AF65-F5344CB8AC3E}">
        <p14:creationId xmlns:p14="http://schemas.microsoft.com/office/powerpoint/2010/main" val="381488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examine three tools for supporting students as they develop their comparing skills.</a:t>
            </a:r>
          </a:p>
        </p:txBody>
      </p:sp>
      <p:sp>
        <p:nvSpPr>
          <p:cNvPr id="4" name="Slide Number Placeholder 3"/>
          <p:cNvSpPr>
            <a:spLocks noGrp="1"/>
          </p:cNvSpPr>
          <p:nvPr>
            <p:ph type="sldNum" sz="quarter" idx="5"/>
          </p:nvPr>
        </p:nvSpPr>
        <p:spPr/>
        <p:txBody>
          <a:bodyPr/>
          <a:lstStyle/>
          <a:p>
            <a:fld id="{D074287C-F1A9-1F49-875F-770B5241E278}" type="slidenum">
              <a:rPr lang="en-US" smtClean="0"/>
              <a:t>17</a:t>
            </a:fld>
            <a:endParaRPr lang="en-US" dirty="0"/>
          </a:p>
        </p:txBody>
      </p:sp>
    </p:spTree>
    <p:extLst>
      <p:ext uri="{BB962C8B-B14F-4D97-AF65-F5344CB8AC3E}">
        <p14:creationId xmlns:p14="http://schemas.microsoft.com/office/powerpoint/2010/main" val="373292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heard some great ways to help students understand concepts and become better note takers- two of the seven thinking skills we will cover today.  Now we'd like you to take some time to think about ways to apply what's been presented and use it in your classroom. You may also use the time to turn and talk with your neighbor. We'll share out ideas in a few minutes. </a:t>
            </a:r>
          </a:p>
        </p:txBody>
      </p:sp>
      <p:sp>
        <p:nvSpPr>
          <p:cNvPr id="4" name="Slide Number Placeholder 3"/>
          <p:cNvSpPr>
            <a:spLocks noGrp="1"/>
          </p:cNvSpPr>
          <p:nvPr>
            <p:ph type="sldNum" sz="quarter" idx="5"/>
          </p:nvPr>
        </p:nvSpPr>
        <p:spPr/>
        <p:txBody>
          <a:bodyPr/>
          <a:lstStyle/>
          <a:p>
            <a:fld id="{D074287C-F1A9-1F49-875F-770B5241E278}" type="slidenum">
              <a:rPr lang="en-US" smtClean="0"/>
              <a:t>20</a:t>
            </a:fld>
            <a:endParaRPr lang="en-US" dirty="0"/>
          </a:p>
        </p:txBody>
      </p:sp>
    </p:spTree>
    <p:extLst>
      <p:ext uri="{BB962C8B-B14F-4D97-AF65-F5344CB8AC3E}">
        <p14:creationId xmlns:p14="http://schemas.microsoft.com/office/powerpoint/2010/main" val="363359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28</a:t>
            </a:fld>
            <a:endParaRPr lang="en-US" dirty="0"/>
          </a:p>
        </p:txBody>
      </p:sp>
    </p:spTree>
    <p:extLst>
      <p:ext uri="{BB962C8B-B14F-4D97-AF65-F5344CB8AC3E}">
        <p14:creationId xmlns:p14="http://schemas.microsoft.com/office/powerpoint/2010/main" val="3704754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close today, here are the resources used during the presentation.</a:t>
            </a:r>
          </a:p>
        </p:txBody>
      </p:sp>
      <p:sp>
        <p:nvSpPr>
          <p:cNvPr id="4" name="Slide Number Placeholder 3"/>
          <p:cNvSpPr>
            <a:spLocks noGrp="1"/>
          </p:cNvSpPr>
          <p:nvPr>
            <p:ph type="sldNum" sz="quarter" idx="5"/>
          </p:nvPr>
        </p:nvSpPr>
        <p:spPr/>
        <p:txBody>
          <a:bodyPr/>
          <a:lstStyle/>
          <a:p>
            <a:fld id="{D074287C-F1A9-1F49-875F-770B5241E278}" type="slidenum">
              <a:rPr lang="en-US" smtClean="0"/>
              <a:t>30</a:t>
            </a:fld>
            <a:endParaRPr lang="en-US" dirty="0"/>
          </a:p>
        </p:txBody>
      </p:sp>
    </p:spTree>
    <p:extLst>
      <p:ext uri="{BB962C8B-B14F-4D97-AF65-F5344CB8AC3E}">
        <p14:creationId xmlns:p14="http://schemas.microsoft.com/office/powerpoint/2010/main" val="144640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before we close our session today? Thank you so much for coming and we hope that you saw something to take with you to help your students build knowledge and make meaning.</a:t>
            </a:r>
          </a:p>
        </p:txBody>
      </p:sp>
      <p:sp>
        <p:nvSpPr>
          <p:cNvPr id="4" name="Slide Number Placeholder 3"/>
          <p:cNvSpPr>
            <a:spLocks noGrp="1"/>
          </p:cNvSpPr>
          <p:nvPr>
            <p:ph type="sldNum" sz="quarter" idx="5"/>
          </p:nvPr>
        </p:nvSpPr>
        <p:spPr/>
        <p:txBody>
          <a:bodyPr/>
          <a:lstStyle/>
          <a:p>
            <a:fld id="{D074287C-F1A9-1F49-875F-770B5241E278}" type="slidenum">
              <a:rPr lang="en-US" smtClean="0"/>
              <a:t>31</a:t>
            </a:fld>
            <a:endParaRPr lang="en-US" dirty="0"/>
          </a:p>
        </p:txBody>
      </p:sp>
    </p:spTree>
    <p:extLst>
      <p:ext uri="{BB962C8B-B14F-4D97-AF65-F5344CB8AC3E}">
        <p14:creationId xmlns:p14="http://schemas.microsoft.com/office/powerpoint/2010/main" val="266936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contact information. Please feel free to reach out to either one of us.</a:t>
            </a:r>
          </a:p>
        </p:txBody>
      </p:sp>
      <p:sp>
        <p:nvSpPr>
          <p:cNvPr id="4" name="Slide Number Placeholder 3"/>
          <p:cNvSpPr>
            <a:spLocks noGrp="1"/>
          </p:cNvSpPr>
          <p:nvPr>
            <p:ph type="sldNum" sz="quarter" idx="5"/>
          </p:nvPr>
        </p:nvSpPr>
        <p:spPr/>
        <p:txBody>
          <a:bodyPr/>
          <a:lstStyle/>
          <a:p>
            <a:fld id="{D074287C-F1A9-1F49-875F-770B5241E278}" type="slidenum">
              <a:rPr lang="en-US" smtClean="0"/>
              <a:t>32</a:t>
            </a:fld>
            <a:endParaRPr lang="en-US" dirty="0"/>
          </a:p>
        </p:txBody>
      </p:sp>
    </p:spTree>
    <p:extLst>
      <p:ext uri="{BB962C8B-B14F-4D97-AF65-F5344CB8AC3E}">
        <p14:creationId xmlns:p14="http://schemas.microsoft.com/office/powerpoint/2010/main" val="116148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Board of Education has created six strategic plan goals. Today, our session will focus on Goal 4: Every school has effective teachers and leaders.</a:t>
            </a:r>
          </a:p>
        </p:txBody>
      </p:sp>
      <p:sp>
        <p:nvSpPr>
          <p:cNvPr id="4" name="Slide Number Placeholder 3"/>
          <p:cNvSpPr>
            <a:spLocks noGrp="1"/>
          </p:cNvSpPr>
          <p:nvPr>
            <p:ph type="sldNum" sz="quarter" idx="5"/>
          </p:nvPr>
        </p:nvSpPr>
        <p:spPr/>
        <p:txBody>
          <a:bodyPr/>
          <a:lstStyle/>
          <a:p>
            <a:fld id="{D074287C-F1A9-1F49-875F-770B5241E278}" type="slidenum">
              <a:rPr lang="en-US" smtClean="0"/>
              <a:t>2</a:t>
            </a:fld>
            <a:endParaRPr lang="en-US" dirty="0"/>
          </a:p>
        </p:txBody>
      </p:sp>
    </p:spTree>
    <p:extLst>
      <p:ext uri="{BB962C8B-B14F-4D97-AF65-F5344CB8AC3E}">
        <p14:creationId xmlns:p14="http://schemas.microsoft.com/office/powerpoint/2010/main" val="324870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 of MDE is to create a world-class educational system that gives students the knowledge and skills to be successful in college and the workforce, and to flourish as parents and citizens. The mission of MDE is to provide leadership through the development of policy and accountability systems so that all students are prepared to compete in the global community.</a:t>
            </a:r>
          </a:p>
        </p:txBody>
      </p:sp>
      <p:sp>
        <p:nvSpPr>
          <p:cNvPr id="4" name="Slide Number Placeholder 3"/>
          <p:cNvSpPr>
            <a:spLocks noGrp="1"/>
          </p:cNvSpPr>
          <p:nvPr>
            <p:ph type="sldNum" sz="quarter" idx="5"/>
          </p:nvPr>
        </p:nvSpPr>
        <p:spPr/>
        <p:txBody>
          <a:bodyPr/>
          <a:lstStyle/>
          <a:p>
            <a:fld id="{D074287C-F1A9-1F49-875F-770B5241E278}" type="slidenum">
              <a:rPr lang="en-US" smtClean="0"/>
              <a:t>3</a:t>
            </a:fld>
            <a:endParaRPr lang="en-US" dirty="0"/>
          </a:p>
        </p:txBody>
      </p:sp>
    </p:spTree>
    <p:extLst>
      <p:ext uri="{BB962C8B-B14F-4D97-AF65-F5344CB8AC3E}">
        <p14:creationId xmlns:p14="http://schemas.microsoft.com/office/powerpoint/2010/main" val="182127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determined four goals for our session today. 1. Define what deeper learning is, 2. identify a set of seven thinking skills, 3. explore some of the tools identified and described in the book: Teaching for Deeper Learning: Tools to Engage Students in Meaning Making, and 4. review strategies for deeper learning using CKLA as our content source.</a:t>
            </a:r>
          </a:p>
        </p:txBody>
      </p:sp>
      <p:sp>
        <p:nvSpPr>
          <p:cNvPr id="4" name="Slide Number Placeholder 3"/>
          <p:cNvSpPr>
            <a:spLocks noGrp="1"/>
          </p:cNvSpPr>
          <p:nvPr>
            <p:ph type="sldNum" sz="quarter" idx="5"/>
          </p:nvPr>
        </p:nvSpPr>
        <p:spPr/>
        <p:txBody>
          <a:bodyPr/>
          <a:lstStyle/>
          <a:p>
            <a:fld id="{D074287C-F1A9-1F49-875F-770B5241E278}" type="slidenum">
              <a:rPr lang="en-US" smtClean="0"/>
              <a:t>4</a:t>
            </a:fld>
            <a:endParaRPr lang="en-US" dirty="0"/>
          </a:p>
        </p:txBody>
      </p:sp>
    </p:spTree>
    <p:extLst>
      <p:ext uri="{BB962C8B-B14F-4D97-AF65-F5344CB8AC3E}">
        <p14:creationId xmlns:p14="http://schemas.microsoft.com/office/powerpoint/2010/main" val="175786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norms for today’s session include: be respectful of presenters and others, be an active participant, and please silence all cell phones and devices.</a:t>
            </a:r>
          </a:p>
        </p:txBody>
      </p:sp>
      <p:sp>
        <p:nvSpPr>
          <p:cNvPr id="4" name="Slide Number Placeholder 3"/>
          <p:cNvSpPr>
            <a:spLocks noGrp="1"/>
          </p:cNvSpPr>
          <p:nvPr>
            <p:ph type="sldNum" sz="quarter" idx="5"/>
          </p:nvPr>
        </p:nvSpPr>
        <p:spPr/>
        <p:txBody>
          <a:bodyPr/>
          <a:lstStyle/>
          <a:p>
            <a:fld id="{D074287C-F1A9-1F49-875F-770B5241E278}" type="slidenum">
              <a:rPr lang="en-US" smtClean="0"/>
              <a:t>5</a:t>
            </a:fld>
            <a:endParaRPr lang="en-US" dirty="0"/>
          </a:p>
        </p:txBody>
      </p:sp>
    </p:spTree>
    <p:extLst>
      <p:ext uri="{BB962C8B-B14F-4D97-AF65-F5344CB8AC3E}">
        <p14:creationId xmlns:p14="http://schemas.microsoft.com/office/powerpoint/2010/main" val="158607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Jude the Obscure, quadratic equations, the Dardanelles: what do these things have in common? They are probably things that you "learned" for a test and even passed, only to forget almost immediately. The information may not have been important or interesting to you, or maybe you only learned it by memorizing. This is inert knowledge—learning that was superficially acquired, never really understood, and then promptly forgotten (National Research Council, 2000). Now contrast those examples with something that you really understand—learning that has endured. (pause) What is the difference in how you came to learn and understand it? What can you now do because of that understanding? This is deeper learning. It can be defined as: read bullets... Isn’t deeper learning what we want for our students? The ability to transfer their learning elsewhere? After reading the book, Teaching for Deeper Learning: Tools to Engage Students in Meaning Making, I really wanted to share some of these tools with the teachers I work with. Across the state literacy coaches have been working on shifting instruction to include meaning making and knowledge building. The tools and strategies presented in this book helps make that visible in our classrooms. We hope that by the end of this session, you will have some tools to take back to share with your students.</a:t>
            </a:r>
          </a:p>
        </p:txBody>
      </p:sp>
      <p:sp>
        <p:nvSpPr>
          <p:cNvPr id="4" name="Slide Number Placeholder 3"/>
          <p:cNvSpPr>
            <a:spLocks noGrp="1"/>
          </p:cNvSpPr>
          <p:nvPr>
            <p:ph type="sldNum" sz="quarter" idx="5"/>
          </p:nvPr>
        </p:nvSpPr>
        <p:spPr/>
        <p:txBody>
          <a:bodyPr/>
          <a:lstStyle/>
          <a:p>
            <a:fld id="{D074287C-F1A9-1F49-875F-770B5241E278}" type="slidenum">
              <a:rPr lang="en-US" smtClean="0"/>
              <a:t>6</a:t>
            </a:fld>
            <a:endParaRPr lang="en-US" dirty="0"/>
          </a:p>
        </p:txBody>
      </p:sp>
    </p:spTree>
    <p:extLst>
      <p:ext uri="{BB962C8B-B14F-4D97-AF65-F5344CB8AC3E}">
        <p14:creationId xmlns:p14="http://schemas.microsoft.com/office/powerpoint/2010/main" val="27593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7 Thinking Skills. We will give a brief overview of each skill during the presentation today.</a:t>
            </a:r>
          </a:p>
        </p:txBody>
      </p:sp>
      <p:sp>
        <p:nvSpPr>
          <p:cNvPr id="4" name="Slide Number Placeholder 3"/>
          <p:cNvSpPr>
            <a:spLocks noGrp="1"/>
          </p:cNvSpPr>
          <p:nvPr>
            <p:ph type="sldNum" sz="quarter" idx="5"/>
          </p:nvPr>
        </p:nvSpPr>
        <p:spPr/>
        <p:txBody>
          <a:bodyPr/>
          <a:lstStyle/>
          <a:p>
            <a:fld id="{D074287C-F1A9-1F49-875F-770B5241E278}" type="slidenum">
              <a:rPr lang="en-US" smtClean="0"/>
              <a:t>8</a:t>
            </a:fld>
            <a:endParaRPr lang="en-US" dirty="0"/>
          </a:p>
        </p:txBody>
      </p:sp>
    </p:spTree>
    <p:extLst>
      <p:ext uri="{BB962C8B-B14F-4D97-AF65-F5344CB8AC3E}">
        <p14:creationId xmlns:p14="http://schemas.microsoft.com/office/powerpoint/2010/main" val="408341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Are students going to remember the time they learned about the planets in the our solar system or that time they learned to recognize the main idea in a multi-paragraph reading passage?</a:t>
            </a:r>
          </a:p>
        </p:txBody>
      </p:sp>
      <p:sp>
        <p:nvSpPr>
          <p:cNvPr id="4" name="Slide Number Placeholder 3"/>
          <p:cNvSpPr>
            <a:spLocks noGrp="1"/>
          </p:cNvSpPr>
          <p:nvPr>
            <p:ph type="sldNum" sz="quarter" idx="5"/>
          </p:nvPr>
        </p:nvSpPr>
        <p:spPr/>
        <p:txBody>
          <a:bodyPr/>
          <a:lstStyle/>
          <a:p>
            <a:fld id="{D074287C-F1A9-1F49-875F-770B5241E278}" type="slidenum">
              <a:rPr lang="en-US" smtClean="0"/>
              <a:t>9</a:t>
            </a:fld>
            <a:endParaRPr lang="en-US" dirty="0"/>
          </a:p>
        </p:txBody>
      </p:sp>
    </p:spTree>
    <p:extLst>
      <p:ext uri="{BB962C8B-B14F-4D97-AF65-F5344CB8AC3E}">
        <p14:creationId xmlns:p14="http://schemas.microsoft.com/office/powerpoint/2010/main" val="4346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First, students record four big ideas from the text on an organizer. Each student then pairs up with another student to share and compare ideas and decide on the two most important ideas. Pairs of students then form a group of four. These four students share and compare to decide the single most important idea. </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14</a:t>
            </a:fld>
            <a:endParaRPr lang="en-US" dirty="0"/>
          </a:p>
        </p:txBody>
      </p:sp>
    </p:spTree>
    <p:extLst>
      <p:ext uri="{BB962C8B-B14F-4D97-AF65-F5344CB8AC3E}">
        <p14:creationId xmlns:p14="http://schemas.microsoft.com/office/powerpoint/2010/main" val="319938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12/8/21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dirty="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12/8/21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08737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12/8/21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18180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12/8/21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99362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12/8/21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29194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12/8/21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01336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12/8/21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9903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ALL</a:t>
            </a:r>
            <a:r>
              <a:rPr lang="en-US" dirty="0">
                <a:solidFill>
                  <a:schemeClr val="tx1">
                    <a:lumMod val="75000"/>
                    <a:lumOff val="25000"/>
                  </a:schemeClr>
                </a:solidFill>
                <a:latin typeface="Arial" panose="020B0604020202020204" pitchFamily="34" charset="0"/>
                <a:cs typeface="Arial" panose="020B0604020202020204" pitchFamily="34" charset="0"/>
              </a:rPr>
              <a:t> Students Proficient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Student Graduates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Child Has Access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to a High-Quality Early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dirty="0">
                <a:solidFill>
                  <a:schemeClr val="tx1">
                    <a:lumMod val="75000"/>
                    <a:lumOff val="25000"/>
                  </a:schemeClr>
                </a:solidFill>
                <a:latin typeface="Arial Black"/>
                <a:cs typeface="Arial Black" panose="020B0604020202020204" pitchFamily="34" charset="0"/>
              </a:rPr>
              <a:t>EVERY </a:t>
            </a:r>
            <a:r>
              <a:rPr lang="en-US" dirty="0">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 </a:t>
            </a:r>
            <a:r>
              <a:rPr lang="en-US" dirty="0">
                <a:solidFill>
                  <a:schemeClr val="tx1">
                    <a:lumMod val="75000"/>
                    <a:lumOff val="25000"/>
                  </a:schemeClr>
                </a:solidFill>
                <a:latin typeface="Arial" panose="020B0604020202020204" pitchFamily="34" charset="0"/>
                <a:cs typeface="Arial" panose="020B0604020202020204" pitchFamily="34" charset="0"/>
              </a:rPr>
              <a:t>School and District is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dirty="0">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dirty="0">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dirty="0">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dirty="0">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dirty="0">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dirty="0">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dirty="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ALL</a:t>
            </a:r>
            <a:r>
              <a:rPr lang="en-US" dirty="0">
                <a:solidFill>
                  <a:schemeClr val="tx1">
                    <a:lumMod val="75000"/>
                    <a:lumOff val="25000"/>
                  </a:schemeClr>
                </a:solidFill>
                <a:latin typeface="Arial" panose="020B0604020202020204" pitchFamily="34" charset="0"/>
                <a:cs typeface="Arial" panose="020B0604020202020204" pitchFamily="34" charset="0"/>
              </a:rPr>
              <a:t> Students Proficient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Student Graduates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Child Has Access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to a High-Quality Early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dirty="0">
                <a:solidFill>
                  <a:schemeClr val="tx1">
                    <a:lumMod val="75000"/>
                    <a:lumOff val="25000"/>
                  </a:schemeClr>
                </a:solidFill>
                <a:latin typeface="Arial Black"/>
                <a:cs typeface="Arial Black" panose="020B0604020202020204" pitchFamily="34" charset="0"/>
              </a:rPr>
              <a:t>EVERY </a:t>
            </a:r>
            <a:r>
              <a:rPr lang="en-US" dirty="0">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 </a:t>
            </a:r>
            <a:r>
              <a:rPr lang="en-US" dirty="0">
                <a:solidFill>
                  <a:schemeClr val="tx1">
                    <a:lumMod val="75000"/>
                    <a:lumOff val="25000"/>
                  </a:schemeClr>
                </a:solidFill>
                <a:latin typeface="Arial" panose="020B0604020202020204" pitchFamily="34" charset="0"/>
                <a:cs typeface="Arial" panose="020B0604020202020204" pitchFamily="34" charset="0"/>
              </a:rPr>
              <a:t>School and District is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dirty="0">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dirty="0">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dirty="0">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dirty="0">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dirty="0">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dirty="0">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12/8/21</a:t>
            </a:fld>
            <a:endParaRPr lang="en-US" dirty="0"/>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dirty="0"/>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2" r:id="rId4"/>
    <p:sldLayoutId id="2147483673" r:id="rId5"/>
    <p:sldLayoutId id="2147483674" r:id="rId6"/>
    <p:sldLayoutId id="2147483650" r:id="rId7"/>
    <p:sldLayoutId id="2147483681" r:id="rId8"/>
    <p:sldLayoutId id="2147483682" r:id="rId9"/>
    <p:sldLayoutId id="2147483689" r:id="rId10"/>
    <p:sldLayoutId id="2147483683" r:id="rId11"/>
    <p:sldLayoutId id="2147483684" r:id="rId12"/>
    <p:sldLayoutId id="2147483685" r:id="rId13"/>
    <p:sldLayoutId id="2147483686" r:id="rId14"/>
    <p:sldLayoutId id="2147483687" r:id="rId15"/>
    <p:sldLayoutId id="2147483688" r:id="rId16"/>
    <p:sldLayoutId id="2147483675" r:id="rId17"/>
    <p:sldLayoutId id="2147483676" r:id="rId18"/>
    <p:sldLayoutId id="2147483677" r:id="rId19"/>
    <p:sldLayoutId id="2147483678" r:id="rId20"/>
    <p:sldLayoutId id="2147483679" r:id="rId21"/>
    <p:sldLayoutId id="2147483680" r:id="rId22"/>
    <p:sldLayoutId id="2147483655"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hyperlink" Target="https://commons.wikimedia.org/wiki/File:No_littering.svg" TargetMode="External"/><Relationship Id="rId3" Type="http://schemas.openxmlformats.org/officeDocument/2006/relationships/image" Target="../media/image33.gif"/><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hyperlink" Target="http://commons.wikimedia.org/wiki/File:Helpinghands.svg" TargetMode="External"/><Relationship Id="rId5" Type="http://schemas.openxmlformats.org/officeDocument/2006/relationships/image" Target="../media/image34.png"/><Relationship Id="rId4" Type="http://schemas.openxmlformats.org/officeDocument/2006/relationships/hyperlink" Target="http://perspectives-anotherwaytoview.blogspot.com/2012/05/many-facets-of-bullying-part-1.html"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post-it-notes-sticky-notes-note-1284667/"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thedevinewrite.com/2014/10/the-comparison-trap.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4A_376C4005.xm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clavesliderazgoresponsable.blogspot.com/2016/07/10-reglas-de-oro-de-la-comunicacion.html" TargetMode="Externa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8.xml"/><Relationship Id="rId4" Type="http://schemas.openxmlformats.org/officeDocument/2006/relationships/hyperlink" Target="https://jdwinkerman.deviantart.com/art/Clue-Game-Board-1986-and-1992-58417438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aneddoticamagazine.com/it/ellis-island-lisola-delle-lacrime/" TargetMode="External"/><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microsoft.com/office/2018/10/relationships/comments" Target="../comments/modernComment_147_4207403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6" Type="http://schemas.openxmlformats.org/officeDocument/2006/relationships/image" Target="../media/image65.png"/><Relationship Id="rId21" Type="http://schemas.openxmlformats.org/officeDocument/2006/relationships/customXml" Target="../ink/ink11.xml"/><Relationship Id="rId42" Type="http://schemas.openxmlformats.org/officeDocument/2006/relationships/customXml" Target="../ink/ink23.xml"/><Relationship Id="rId47" Type="http://schemas.openxmlformats.org/officeDocument/2006/relationships/image" Target="../media/image74.png"/><Relationship Id="rId63" Type="http://schemas.openxmlformats.org/officeDocument/2006/relationships/image" Target="../media/image82.png"/><Relationship Id="rId68" Type="http://schemas.openxmlformats.org/officeDocument/2006/relationships/customXml" Target="../ink/ink36.xml"/><Relationship Id="rId7" Type="http://schemas.openxmlformats.org/officeDocument/2006/relationships/image" Target="../media/image56.png"/><Relationship Id="rId71" Type="http://schemas.openxmlformats.org/officeDocument/2006/relationships/image" Target="../media/image86.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customXml" Target="../ink/ink15.xml"/><Relationship Id="rId11" Type="http://schemas.openxmlformats.org/officeDocument/2006/relationships/image" Target="../media/image58.png"/><Relationship Id="rId24" Type="http://schemas.openxmlformats.org/officeDocument/2006/relationships/image" Target="../media/image64.png"/><Relationship Id="rId32" Type="http://schemas.openxmlformats.org/officeDocument/2006/relationships/customXml" Target="../ink/ink17.xml"/><Relationship Id="rId37" Type="http://schemas.openxmlformats.org/officeDocument/2006/relationships/customXml" Target="../ink/ink20.xml"/><Relationship Id="rId40" Type="http://schemas.openxmlformats.org/officeDocument/2006/relationships/customXml" Target="../ink/ink22.xml"/><Relationship Id="rId45" Type="http://schemas.openxmlformats.org/officeDocument/2006/relationships/image" Target="../media/image73.png"/><Relationship Id="rId53" Type="http://schemas.openxmlformats.org/officeDocument/2006/relationships/image" Target="../media/image77.png"/><Relationship Id="rId58" Type="http://schemas.openxmlformats.org/officeDocument/2006/relationships/customXml" Target="../ink/ink31.xml"/><Relationship Id="rId66" Type="http://schemas.openxmlformats.org/officeDocument/2006/relationships/customXml" Target="../ink/ink35.xml"/><Relationship Id="rId5" Type="http://schemas.openxmlformats.org/officeDocument/2006/relationships/image" Target="../media/image550.png"/><Relationship Id="rId61" Type="http://schemas.openxmlformats.org/officeDocument/2006/relationships/image" Target="../media/image81.png"/><Relationship Id="rId19" Type="http://schemas.openxmlformats.org/officeDocument/2006/relationships/image" Target="../media/image62.png"/><Relationship Id="rId14" Type="http://schemas.openxmlformats.org/officeDocument/2006/relationships/customXml" Target="../ink/ink7.xml"/><Relationship Id="rId22" Type="http://schemas.openxmlformats.org/officeDocument/2006/relationships/image" Target="../media/image63.png"/><Relationship Id="rId27" Type="http://schemas.openxmlformats.org/officeDocument/2006/relationships/customXml" Target="../ink/ink14.xml"/><Relationship Id="rId30" Type="http://schemas.openxmlformats.org/officeDocument/2006/relationships/image" Target="../media/image67.png"/><Relationship Id="rId35" Type="http://schemas.openxmlformats.org/officeDocument/2006/relationships/customXml" Target="../ink/ink19.xml"/><Relationship Id="rId43" Type="http://schemas.openxmlformats.org/officeDocument/2006/relationships/image" Target="../media/image72.png"/><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85.png"/><Relationship Id="rId8" Type="http://schemas.openxmlformats.org/officeDocument/2006/relationships/customXml" Target="../ink/ink4.xml"/><Relationship Id="rId51" Type="http://schemas.openxmlformats.org/officeDocument/2006/relationships/image" Target="../media/image76.png"/><Relationship Id="rId3" Type="http://schemas.openxmlformats.org/officeDocument/2006/relationships/image" Target="../media/image54.png"/><Relationship Id="rId12" Type="http://schemas.openxmlformats.org/officeDocument/2006/relationships/customXml" Target="../ink/ink6.xml"/><Relationship Id="rId17" Type="http://schemas.openxmlformats.org/officeDocument/2006/relationships/image" Target="../media/image61.png"/><Relationship Id="rId25" Type="http://schemas.openxmlformats.org/officeDocument/2006/relationships/customXml" Target="../ink/ink13.xml"/><Relationship Id="rId33" Type="http://schemas.openxmlformats.org/officeDocument/2006/relationships/customXml" Target="../ink/ink18.xml"/><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80.png"/><Relationship Id="rId67" Type="http://schemas.openxmlformats.org/officeDocument/2006/relationships/image" Target="../media/image84.png"/><Relationship Id="rId20" Type="http://schemas.openxmlformats.org/officeDocument/2006/relationships/customXml" Target="../ink/ink10.xml"/><Relationship Id="rId41" Type="http://schemas.openxmlformats.org/officeDocument/2006/relationships/image" Target="../media/image71.png"/><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1" Type="http://schemas.openxmlformats.org/officeDocument/2006/relationships/slideLayout" Target="../slideLayouts/slideLayout9.xml"/><Relationship Id="rId6" Type="http://schemas.openxmlformats.org/officeDocument/2006/relationships/customXml" Target="../ink/ink3.xml"/><Relationship Id="rId15" Type="http://schemas.openxmlformats.org/officeDocument/2006/relationships/image" Target="../media/image60.png"/><Relationship Id="rId23" Type="http://schemas.openxmlformats.org/officeDocument/2006/relationships/customXml" Target="../ink/ink12.xml"/><Relationship Id="rId28" Type="http://schemas.openxmlformats.org/officeDocument/2006/relationships/image" Target="../media/image66.png"/><Relationship Id="rId36" Type="http://schemas.openxmlformats.org/officeDocument/2006/relationships/image" Target="../media/image69.png"/><Relationship Id="rId49" Type="http://schemas.openxmlformats.org/officeDocument/2006/relationships/image" Target="../media/image75.png"/><Relationship Id="rId57" Type="http://schemas.openxmlformats.org/officeDocument/2006/relationships/image" Target="../media/image79.png"/><Relationship Id="rId10" Type="http://schemas.openxmlformats.org/officeDocument/2006/relationships/customXml" Target="../ink/ink5.xml"/><Relationship Id="rId31" Type="http://schemas.openxmlformats.org/officeDocument/2006/relationships/customXml" Target="../ink/ink16.xml"/><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83.png"/><Relationship Id="rId4" Type="http://schemas.openxmlformats.org/officeDocument/2006/relationships/customXml" Target="../ink/ink2.xml"/><Relationship Id="rId9" Type="http://schemas.openxmlformats.org/officeDocument/2006/relationships/image" Target="../media/image57.png"/><Relationship Id="rId13" Type="http://schemas.openxmlformats.org/officeDocument/2006/relationships/image" Target="../media/image59.png"/><Relationship Id="rId18" Type="http://schemas.openxmlformats.org/officeDocument/2006/relationships/customXml" Target="../ink/ink9.xml"/><Relationship Id="rId39" Type="http://schemas.openxmlformats.org/officeDocument/2006/relationships/image" Target="../media/image70.png"/><Relationship Id="rId34" Type="http://schemas.openxmlformats.org/officeDocument/2006/relationships/image" Target="../media/image68.png"/><Relationship Id="rId50" Type="http://schemas.openxmlformats.org/officeDocument/2006/relationships/customXml" Target="../ink/ink27.xml"/><Relationship Id="rId55"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4F_70D1E96.xm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clavesliderazgoresponsable.blogspot.com/2016/07/10-reglas-de-oro-de-la-comunicacion.html" TargetMode="Externa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reknowledge.org/free-resource/ckla-domain-11-immigration/"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hyperlink" Target="https://www.ascd.org/books/teaching-for-deeper-lear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owl.excelsior.edu/writing-process/prewriting-strategies/prewriting-strategies-asking-defining-ques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pngimg.com/download/2746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6_1510CF5.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blog.shinekapoor.com/2014/04/thinking-cap-to-z-challenge-april-2014.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79980-EBB3-E44B-BEA9-4BD8C5DD0115}"/>
              </a:ext>
            </a:extLst>
          </p:cNvPr>
          <p:cNvSpPr>
            <a:spLocks noGrp="1"/>
          </p:cNvSpPr>
          <p:nvPr>
            <p:ph type="body" sz="quarter" idx="13"/>
          </p:nvPr>
        </p:nvSpPr>
        <p:spPr/>
        <p:txBody>
          <a:bodyPr vert="horz" lIns="91440" tIns="45720" rIns="91440" bIns="45720" rtlCol="0" anchor="t">
            <a:normAutofit/>
          </a:bodyPr>
          <a:lstStyle/>
          <a:p>
            <a:r>
              <a:rPr lang="en-US" dirty="0">
                <a:latin typeface="Arial"/>
                <a:cs typeface="Arial"/>
              </a:rPr>
              <a:t>December 1, 2021</a:t>
            </a:r>
            <a:endParaRPr lang="en-US" dirty="0"/>
          </a:p>
        </p:txBody>
      </p:sp>
      <p:sp>
        <p:nvSpPr>
          <p:cNvPr id="6" name="Text Placeholder 5">
            <a:extLst>
              <a:ext uri="{FF2B5EF4-FFF2-40B4-BE49-F238E27FC236}">
                <a16:creationId xmlns:a16="http://schemas.microsoft.com/office/drawing/2014/main" id="{B0036E16-32E9-1A4D-85D0-F3853CD71F4A}"/>
              </a:ext>
            </a:extLst>
          </p:cNvPr>
          <p:cNvSpPr>
            <a:spLocks noGrp="1"/>
          </p:cNvSpPr>
          <p:nvPr>
            <p:ph type="body" sz="quarter" idx="14"/>
          </p:nvPr>
        </p:nvSpPr>
        <p:spPr>
          <a:xfrm>
            <a:off x="617538" y="5486400"/>
            <a:ext cx="3327929" cy="441894"/>
          </a:xfrm>
        </p:spPr>
        <p:txBody>
          <a:bodyPr/>
          <a:lstStyle/>
          <a:p>
            <a:r>
              <a:rPr lang="en-US" dirty="0"/>
              <a:t>MDE Literacy Coach</a:t>
            </a:r>
          </a:p>
        </p:txBody>
      </p:sp>
      <p:sp>
        <p:nvSpPr>
          <p:cNvPr id="4" name="Subtitle 3">
            <a:extLst>
              <a:ext uri="{FF2B5EF4-FFF2-40B4-BE49-F238E27FC236}">
                <a16:creationId xmlns:a16="http://schemas.microsoft.com/office/drawing/2014/main" id="{0B6F1FEF-7EFD-DE44-8B24-4CA989814070}"/>
              </a:ext>
            </a:extLst>
          </p:cNvPr>
          <p:cNvSpPr>
            <a:spLocks noGrp="1"/>
          </p:cNvSpPr>
          <p:nvPr>
            <p:ph type="subTitle" idx="1"/>
          </p:nvPr>
        </p:nvSpPr>
        <p:spPr>
          <a:xfrm>
            <a:off x="617584" y="5000529"/>
            <a:ext cx="2965332" cy="476346"/>
          </a:xfrm>
        </p:spPr>
        <p:txBody>
          <a:bodyPr/>
          <a:lstStyle/>
          <a:p>
            <a:r>
              <a:rPr lang="en-US" dirty="0"/>
              <a:t>Sherry Barnes</a:t>
            </a:r>
          </a:p>
        </p:txBody>
      </p:sp>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a:xfrm>
            <a:off x="617583" y="835572"/>
            <a:ext cx="10575349" cy="2119305"/>
          </a:xfrm>
        </p:spPr>
        <p:txBody>
          <a:bodyPr>
            <a:noAutofit/>
          </a:bodyPr>
          <a:lstStyle/>
          <a:p>
            <a:r>
              <a:rPr lang="en-US" sz="6000" dirty="0"/>
              <a:t>Teaching for Deeper Learning Using CKLA</a:t>
            </a:r>
          </a:p>
        </p:txBody>
      </p:sp>
      <p:pic>
        <p:nvPicPr>
          <p:cNvPr id="1026" name="Picture 2" descr="Bitmoji Image">
            <a:extLst>
              <a:ext uri="{FF2B5EF4-FFF2-40B4-BE49-F238E27FC236}">
                <a16:creationId xmlns:a16="http://schemas.microsoft.com/office/drawing/2014/main" id="{9927FD0F-4428-42C1-ABF8-C495BF582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254" y="3426628"/>
            <a:ext cx="1565275" cy="1565275"/>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3">
            <a:extLst>
              <a:ext uri="{FF2B5EF4-FFF2-40B4-BE49-F238E27FC236}">
                <a16:creationId xmlns:a16="http://schemas.microsoft.com/office/drawing/2014/main" id="{C2482CCD-45B1-42A1-B98F-0361D767B420}"/>
              </a:ext>
            </a:extLst>
          </p:cNvPr>
          <p:cNvSpPr txBox="1">
            <a:spLocks/>
          </p:cNvSpPr>
          <p:nvPr/>
        </p:nvSpPr>
        <p:spPr>
          <a:xfrm>
            <a:off x="4727835" y="4993705"/>
            <a:ext cx="2965332" cy="47634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5FAAD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a:cs typeface="Arial"/>
              </a:rPr>
              <a:t>Demetras Jones</a:t>
            </a:r>
            <a:endParaRPr lang="en-US" dirty="0"/>
          </a:p>
        </p:txBody>
      </p:sp>
      <p:sp>
        <p:nvSpPr>
          <p:cNvPr id="8" name="Text Placeholder 5">
            <a:extLst>
              <a:ext uri="{FF2B5EF4-FFF2-40B4-BE49-F238E27FC236}">
                <a16:creationId xmlns:a16="http://schemas.microsoft.com/office/drawing/2014/main" id="{E421C2F9-2A98-48C8-9C0D-BF02399F4B5D}"/>
              </a:ext>
            </a:extLst>
          </p:cNvPr>
          <p:cNvSpPr txBox="1">
            <a:spLocks/>
          </p:cNvSpPr>
          <p:nvPr/>
        </p:nvSpPr>
        <p:spPr>
          <a:xfrm>
            <a:off x="4727789" y="5490949"/>
            <a:ext cx="3327929" cy="4418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MDE Literacy Coach</a:t>
            </a:r>
          </a:p>
        </p:txBody>
      </p:sp>
      <p:pic>
        <p:nvPicPr>
          <p:cNvPr id="7" name="Picture 8" descr="A picture containing text, vector graphics&#10;&#10;Description automatically generated">
            <a:extLst>
              <a:ext uri="{FF2B5EF4-FFF2-40B4-BE49-F238E27FC236}">
                <a16:creationId xmlns:a16="http://schemas.microsoft.com/office/drawing/2014/main" id="{D6E7908A-B335-49C2-A92A-1D7FD8AC0E19}"/>
              </a:ext>
            </a:extLst>
          </p:cNvPr>
          <p:cNvPicPr>
            <a:picLocks noChangeAspect="1"/>
          </p:cNvPicPr>
          <p:nvPr/>
        </p:nvPicPr>
        <p:blipFill>
          <a:blip r:embed="rId4"/>
          <a:stretch>
            <a:fillRect/>
          </a:stretch>
        </p:blipFill>
        <p:spPr>
          <a:xfrm>
            <a:off x="5313872" y="3365741"/>
            <a:ext cx="1564257" cy="1621766"/>
          </a:xfrm>
          <a:prstGeom prst="rect">
            <a:avLst/>
          </a:prstGeom>
        </p:spPr>
      </p:pic>
    </p:spTree>
    <p:extLst>
      <p:ext uri="{BB962C8B-B14F-4D97-AF65-F5344CB8AC3E}">
        <p14:creationId xmlns:p14="http://schemas.microsoft.com/office/powerpoint/2010/main" val="43810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F25E-8CCA-45F5-9437-88B33CE13BEA}"/>
              </a:ext>
            </a:extLst>
          </p:cNvPr>
          <p:cNvSpPr>
            <a:spLocks noGrp="1"/>
          </p:cNvSpPr>
          <p:nvPr>
            <p:ph type="title"/>
          </p:nvPr>
        </p:nvSpPr>
        <p:spPr/>
        <p:txBody>
          <a:bodyPr/>
          <a:lstStyle/>
          <a:p>
            <a:r>
              <a:rPr lang="en-US" dirty="0">
                <a:latin typeface="Arial"/>
                <a:cs typeface="Arial"/>
              </a:rPr>
              <a:t>Conceptualizing- Make It Visual</a:t>
            </a:r>
            <a:endParaRPr lang="en-US" dirty="0"/>
          </a:p>
        </p:txBody>
      </p:sp>
      <p:sp>
        <p:nvSpPr>
          <p:cNvPr id="3" name="Content Placeholder 2">
            <a:extLst>
              <a:ext uri="{FF2B5EF4-FFF2-40B4-BE49-F238E27FC236}">
                <a16:creationId xmlns:a16="http://schemas.microsoft.com/office/drawing/2014/main" id="{C8E6B1AF-6C31-4D51-B10E-AF78D5D3E942}"/>
              </a:ext>
            </a:extLst>
          </p:cNvPr>
          <p:cNvSpPr>
            <a:spLocks noGrp="1"/>
          </p:cNvSpPr>
          <p:nvPr>
            <p:ph idx="1"/>
          </p:nvPr>
        </p:nvSpPr>
        <p:spPr>
          <a:xfrm>
            <a:off x="5970784" y="921186"/>
            <a:ext cx="6139201" cy="4883121"/>
          </a:xfrm>
        </p:spPr>
        <p:txBody>
          <a:bodyPr vert="horz" lIns="91440" tIns="45720" rIns="91440" bIns="45720" rtlCol="0" anchor="t">
            <a:normAutofit/>
          </a:bodyPr>
          <a:lstStyle/>
          <a:p>
            <a:r>
              <a:rPr lang="en-US" dirty="0">
                <a:latin typeface="Arial"/>
                <a:cs typeface="Arial"/>
              </a:rPr>
              <a:t>Concept Attainment</a:t>
            </a:r>
          </a:p>
          <a:p>
            <a:endParaRPr lang="en-US" dirty="0">
              <a:latin typeface="Arial"/>
              <a:cs typeface="Arial"/>
            </a:endParaRPr>
          </a:p>
          <a:p>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r>
              <a:rPr lang="en-US" dirty="0">
                <a:latin typeface="Arial"/>
                <a:cs typeface="Arial"/>
              </a:rPr>
              <a:t>Concept Definition Map</a:t>
            </a:r>
            <a:endParaRPr lang="en-US" dirty="0"/>
          </a:p>
        </p:txBody>
      </p:sp>
      <p:graphicFrame>
        <p:nvGraphicFramePr>
          <p:cNvPr id="5" name="Table 5">
            <a:extLst>
              <a:ext uri="{FF2B5EF4-FFF2-40B4-BE49-F238E27FC236}">
                <a16:creationId xmlns:a16="http://schemas.microsoft.com/office/drawing/2014/main" id="{04E27DD0-4FE5-4E69-B72C-4C9266C772D4}"/>
              </a:ext>
            </a:extLst>
          </p:cNvPr>
          <p:cNvGraphicFramePr>
            <a:graphicFrameLocks noGrp="1"/>
          </p:cNvGraphicFramePr>
          <p:nvPr>
            <p:extLst>
              <p:ext uri="{D42A27DB-BD31-4B8C-83A1-F6EECF244321}">
                <p14:modId xmlns:p14="http://schemas.microsoft.com/office/powerpoint/2010/main" val="4160118479"/>
              </p:ext>
            </p:extLst>
          </p:nvPr>
        </p:nvGraphicFramePr>
        <p:xfrm>
          <a:off x="534537" y="1023582"/>
          <a:ext cx="4240300" cy="2283292"/>
        </p:xfrm>
        <a:graphic>
          <a:graphicData uri="http://schemas.openxmlformats.org/drawingml/2006/table">
            <a:tbl>
              <a:tblPr firstRow="1" bandRow="1">
                <a:tableStyleId>{5940675A-B579-460E-94D1-54222C63F5DA}</a:tableStyleId>
              </a:tblPr>
              <a:tblGrid>
                <a:gridCol w="1060075">
                  <a:extLst>
                    <a:ext uri="{9D8B030D-6E8A-4147-A177-3AD203B41FA5}">
                      <a16:colId xmlns:a16="http://schemas.microsoft.com/office/drawing/2014/main" val="121538233"/>
                    </a:ext>
                  </a:extLst>
                </a:gridCol>
                <a:gridCol w="1060075">
                  <a:extLst>
                    <a:ext uri="{9D8B030D-6E8A-4147-A177-3AD203B41FA5}">
                      <a16:colId xmlns:a16="http://schemas.microsoft.com/office/drawing/2014/main" val="1105157599"/>
                    </a:ext>
                  </a:extLst>
                </a:gridCol>
                <a:gridCol w="1060075">
                  <a:extLst>
                    <a:ext uri="{9D8B030D-6E8A-4147-A177-3AD203B41FA5}">
                      <a16:colId xmlns:a16="http://schemas.microsoft.com/office/drawing/2014/main" val="3163664955"/>
                    </a:ext>
                  </a:extLst>
                </a:gridCol>
                <a:gridCol w="1060075">
                  <a:extLst>
                    <a:ext uri="{9D8B030D-6E8A-4147-A177-3AD203B41FA5}">
                      <a16:colId xmlns:a16="http://schemas.microsoft.com/office/drawing/2014/main" val="3476144833"/>
                    </a:ext>
                  </a:extLst>
                </a:gridCol>
              </a:tblGrid>
              <a:tr h="628501">
                <a:tc>
                  <a:txBody>
                    <a:bodyPr/>
                    <a:lstStyle/>
                    <a:p>
                      <a:pPr lvl="0" algn="ctr">
                        <a:buNone/>
                      </a:pPr>
                      <a:r>
                        <a:rPr lang="en-US" dirty="0"/>
                        <a:t>yes</a:t>
                      </a:r>
                    </a:p>
                  </a:txBody>
                  <a:tcPr anchor="ctr"/>
                </a:tc>
                <a:tc>
                  <a:txBody>
                    <a:bodyPr/>
                    <a:lstStyle/>
                    <a:p>
                      <a:pPr algn="ctr"/>
                      <a:r>
                        <a:rPr lang="en-US" dirty="0"/>
                        <a:t>no</a:t>
                      </a:r>
                    </a:p>
                  </a:txBody>
                  <a:tcPr anchor="ctr"/>
                </a:tc>
                <a:tc>
                  <a:txBody>
                    <a:bodyPr/>
                    <a:lstStyle/>
                    <a:p>
                      <a:pPr algn="ctr"/>
                      <a:r>
                        <a:rPr lang="en-US" dirty="0"/>
                        <a:t>yes</a:t>
                      </a:r>
                    </a:p>
                  </a:txBody>
                  <a:tcPr anchor="ctr">
                    <a:lnB w="12700">
                      <a:solidFill>
                        <a:schemeClr val="tx1"/>
                      </a:solidFill>
                    </a:lnB>
                  </a:tcPr>
                </a:tc>
                <a:tc>
                  <a:txBody>
                    <a:bodyPr/>
                    <a:lstStyle/>
                    <a:p>
                      <a:pPr algn="ctr"/>
                      <a:r>
                        <a:rPr lang="en-US" dirty="0"/>
                        <a:t>no</a:t>
                      </a:r>
                    </a:p>
                  </a:txBody>
                  <a:tcPr anchor="ctr"/>
                </a:tc>
                <a:extLst>
                  <a:ext uri="{0D108BD9-81ED-4DB2-BD59-A6C34878D82A}">
                    <a16:rowId xmlns:a16="http://schemas.microsoft.com/office/drawing/2014/main" val="774333032"/>
                  </a:ext>
                </a:extLst>
              </a:tr>
              <a:tr h="1654791">
                <a:tc>
                  <a:txBody>
                    <a:bodyPr/>
                    <a:lstStyle/>
                    <a:p>
                      <a:pPr lvl="0" algn="ctr">
                        <a:buNone/>
                      </a:pPr>
                      <a:r>
                        <a:rPr lang="en-US" dirty="0"/>
                        <a:t>voting</a:t>
                      </a:r>
                    </a:p>
                    <a:p>
                      <a:pPr lvl="0" algn="ctr">
                        <a:buNone/>
                      </a:pPr>
                      <a:endParaRPr lang="en-US" dirty="0"/>
                    </a:p>
                  </a:txBody>
                  <a:tcPr/>
                </a:tc>
                <a:tc>
                  <a:txBody>
                    <a:bodyPr/>
                    <a:lstStyle/>
                    <a:p>
                      <a:pPr algn="ctr"/>
                      <a:r>
                        <a:rPr lang="en-US" dirty="0"/>
                        <a:t>bullying</a:t>
                      </a:r>
                    </a:p>
                    <a:p>
                      <a:pPr lvl="0" algn="ctr">
                        <a:buNone/>
                      </a:pPr>
                      <a:endParaRPr lang="en-US" dirty="0"/>
                    </a:p>
                  </a:txBody>
                  <a:tcPr>
                    <a:lnR w="12700">
                      <a:solidFill>
                        <a:schemeClr val="tx1"/>
                      </a:solidFill>
                    </a:lnR>
                  </a:tcPr>
                </a:tc>
                <a:tc>
                  <a:txBody>
                    <a:bodyPr/>
                    <a:lstStyle/>
                    <a:p>
                      <a:pPr algn="ctr"/>
                      <a:r>
                        <a:rPr lang="en-US" dirty="0"/>
                        <a:t>helping others</a:t>
                      </a:r>
                    </a:p>
                    <a:p>
                      <a:pPr lvl="0" algn="ctr">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dirty="0"/>
                        <a:t>littering</a:t>
                      </a:r>
                    </a:p>
                  </a:txBody>
                  <a:tcPr>
                    <a:lnL w="12700">
                      <a:solidFill>
                        <a:schemeClr val="tx1"/>
                      </a:solidFill>
                    </a:lnL>
                  </a:tcPr>
                </a:tc>
                <a:extLst>
                  <a:ext uri="{0D108BD9-81ED-4DB2-BD59-A6C34878D82A}">
                    <a16:rowId xmlns:a16="http://schemas.microsoft.com/office/drawing/2014/main" val="1343022230"/>
                  </a:ext>
                </a:extLst>
              </a:tr>
            </a:tbl>
          </a:graphicData>
        </a:graphic>
      </p:graphicFrame>
      <p:sp>
        <p:nvSpPr>
          <p:cNvPr id="6" name="TextBox 5">
            <a:extLst>
              <a:ext uri="{FF2B5EF4-FFF2-40B4-BE49-F238E27FC236}">
                <a16:creationId xmlns:a16="http://schemas.microsoft.com/office/drawing/2014/main" id="{86DAB9EC-B7FA-4694-AE57-7B07699C55D5}"/>
              </a:ext>
            </a:extLst>
          </p:cNvPr>
          <p:cNvSpPr txBox="1"/>
          <p:nvPr/>
        </p:nvSpPr>
        <p:spPr>
          <a:xfrm>
            <a:off x="1665027" y="599404"/>
            <a:ext cx="2038065"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b="1" dirty="0">
                <a:solidFill>
                  <a:srgbClr val="003B71"/>
                </a:solidFill>
                <a:latin typeface="Arial"/>
                <a:cs typeface="Arial"/>
              </a:rPr>
              <a:t>citizenship</a:t>
            </a:r>
            <a:endParaRPr lang="en-US" sz="2400" dirty="0">
              <a:cs typeface="Calibri"/>
            </a:endParaRPr>
          </a:p>
        </p:txBody>
      </p:sp>
      <p:pic>
        <p:nvPicPr>
          <p:cNvPr id="7" name="Picture 7" descr="Free vector graphic: Ballot, Election, Vote - Free Image ...">
            <a:extLst>
              <a:ext uri="{FF2B5EF4-FFF2-40B4-BE49-F238E27FC236}">
                <a16:creationId xmlns:a16="http://schemas.microsoft.com/office/drawing/2014/main" id="{7756E8DC-2813-4210-A633-01BE55621FA3}"/>
              </a:ext>
            </a:extLst>
          </p:cNvPr>
          <p:cNvPicPr>
            <a:picLocks noChangeAspect="1"/>
          </p:cNvPicPr>
          <p:nvPr/>
        </p:nvPicPr>
        <p:blipFill>
          <a:blip r:embed="rId2"/>
          <a:stretch>
            <a:fillRect/>
          </a:stretch>
        </p:blipFill>
        <p:spPr>
          <a:xfrm>
            <a:off x="777922" y="2327880"/>
            <a:ext cx="752901" cy="769223"/>
          </a:xfrm>
          <a:prstGeom prst="rect">
            <a:avLst/>
          </a:prstGeom>
        </p:spPr>
      </p:pic>
      <p:pic>
        <p:nvPicPr>
          <p:cNvPr id="8" name="Picture 8" descr="A picture containing text, device&#10;&#10;Description automatically generated">
            <a:extLst>
              <a:ext uri="{FF2B5EF4-FFF2-40B4-BE49-F238E27FC236}">
                <a16:creationId xmlns:a16="http://schemas.microsoft.com/office/drawing/2014/main" id="{693F9457-1227-475B-811F-30BB7C5BFC5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33265" y="2373710"/>
            <a:ext cx="843886" cy="814042"/>
          </a:xfrm>
          <a:prstGeom prst="rect">
            <a:avLst/>
          </a:prstGeom>
        </p:spPr>
      </p:pic>
      <p:pic>
        <p:nvPicPr>
          <p:cNvPr id="11" name="Picture 11" descr="A picture containing text, plant&#10;&#10;Description automatically generated">
            <a:extLst>
              <a:ext uri="{FF2B5EF4-FFF2-40B4-BE49-F238E27FC236}">
                <a16:creationId xmlns:a16="http://schemas.microsoft.com/office/drawing/2014/main" id="{5AE860C5-98B5-4729-AB15-86617C8C289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779593" y="2455851"/>
            <a:ext cx="855259" cy="638387"/>
          </a:xfrm>
          <a:prstGeom prst="rect">
            <a:avLst/>
          </a:prstGeom>
        </p:spPr>
      </p:pic>
      <p:pic>
        <p:nvPicPr>
          <p:cNvPr id="14" name="Picture 14" descr="Logo, icon&#10;&#10;Description automatically generated">
            <a:extLst>
              <a:ext uri="{FF2B5EF4-FFF2-40B4-BE49-F238E27FC236}">
                <a16:creationId xmlns:a16="http://schemas.microsoft.com/office/drawing/2014/main" id="{74123BC1-91E7-4E49-91C1-DB01287B3CB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848668" y="2364473"/>
            <a:ext cx="843887" cy="821141"/>
          </a:xfrm>
          <a:prstGeom prst="rect">
            <a:avLst/>
          </a:prstGeom>
        </p:spPr>
      </p:pic>
      <p:pic>
        <p:nvPicPr>
          <p:cNvPr id="21" name="Picture 21" descr="Diagram&#10;&#10;Description automatically generated">
            <a:extLst>
              <a:ext uri="{FF2B5EF4-FFF2-40B4-BE49-F238E27FC236}">
                <a16:creationId xmlns:a16="http://schemas.microsoft.com/office/drawing/2014/main" id="{77CB0374-1ED2-49E9-9C37-FAEE28F2BB82}"/>
              </a:ext>
            </a:extLst>
          </p:cNvPr>
          <p:cNvPicPr>
            <a:picLocks noChangeAspect="1"/>
          </p:cNvPicPr>
          <p:nvPr/>
        </p:nvPicPr>
        <p:blipFill>
          <a:blip r:embed="rId9"/>
          <a:stretch>
            <a:fillRect/>
          </a:stretch>
        </p:blipFill>
        <p:spPr>
          <a:xfrm>
            <a:off x="493594" y="3589711"/>
            <a:ext cx="5006453" cy="1896339"/>
          </a:xfrm>
          <a:prstGeom prst="rect">
            <a:avLst/>
          </a:prstGeom>
        </p:spPr>
      </p:pic>
    </p:spTree>
    <p:extLst>
      <p:ext uri="{BB962C8B-B14F-4D97-AF65-F5344CB8AC3E}">
        <p14:creationId xmlns:p14="http://schemas.microsoft.com/office/powerpoint/2010/main" val="347781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0487-09A6-4532-A48F-4BFF8C82A504}"/>
              </a:ext>
            </a:extLst>
          </p:cNvPr>
          <p:cNvSpPr>
            <a:spLocks noGrp="1"/>
          </p:cNvSpPr>
          <p:nvPr>
            <p:ph type="title"/>
          </p:nvPr>
        </p:nvSpPr>
        <p:spPr/>
        <p:txBody>
          <a:bodyPr/>
          <a:lstStyle/>
          <a:p>
            <a:r>
              <a:rPr lang="en-US" dirty="0"/>
              <a:t>Thinking Skill # 2: Note-Making and Summarizing</a:t>
            </a:r>
          </a:p>
        </p:txBody>
      </p:sp>
      <p:sp>
        <p:nvSpPr>
          <p:cNvPr id="3" name="Content Placeholder 2">
            <a:extLst>
              <a:ext uri="{FF2B5EF4-FFF2-40B4-BE49-F238E27FC236}">
                <a16:creationId xmlns:a16="http://schemas.microsoft.com/office/drawing/2014/main" id="{C08C0FB6-5431-423E-B58B-857AAF496A0F}"/>
              </a:ext>
            </a:extLst>
          </p:cNvPr>
          <p:cNvSpPr>
            <a:spLocks noGrp="1"/>
          </p:cNvSpPr>
          <p:nvPr>
            <p:ph idx="1"/>
          </p:nvPr>
        </p:nvSpPr>
        <p:spPr>
          <a:xfrm>
            <a:off x="777240" y="1003513"/>
            <a:ext cx="6668589" cy="4850974"/>
          </a:xfrm>
        </p:spPr>
        <p:txBody>
          <a:bodyPr vert="horz" lIns="91440" tIns="45720" rIns="91440" bIns="45720" rtlCol="0" anchor="t">
            <a:normAutofit/>
          </a:bodyPr>
          <a:lstStyle/>
          <a:p>
            <a:pPr>
              <a:spcAft>
                <a:spcPts val="0"/>
              </a:spcAft>
            </a:pPr>
            <a:r>
              <a:rPr lang="en-US" dirty="0">
                <a:latin typeface="Arial"/>
                <a:cs typeface="Arial"/>
              </a:rPr>
              <a:t>Summarizing and note-making are critical essential learning skills. </a:t>
            </a:r>
          </a:p>
          <a:p>
            <a:pPr marL="0" indent="0">
              <a:spcAft>
                <a:spcPts val="0"/>
              </a:spcAft>
              <a:buNone/>
            </a:pPr>
            <a:endParaRPr lang="en-US" dirty="0">
              <a:latin typeface="Arial"/>
              <a:cs typeface="Arial"/>
            </a:endParaRPr>
          </a:p>
          <a:p>
            <a:pPr>
              <a:spcAft>
                <a:spcPts val="0"/>
              </a:spcAft>
            </a:pPr>
            <a:r>
              <a:rPr lang="en-US" dirty="0">
                <a:latin typeface="Arial"/>
                <a:cs typeface="Arial"/>
              </a:rPr>
              <a:t>Both require active processing of information that leads to deeper understanding. </a:t>
            </a:r>
          </a:p>
          <a:p>
            <a:pPr marL="0" indent="0">
              <a:spcAft>
                <a:spcPts val="0"/>
              </a:spcAft>
              <a:buNone/>
            </a:pPr>
            <a:endParaRPr lang="en-US" dirty="0">
              <a:latin typeface="Arial"/>
              <a:cs typeface="Arial"/>
            </a:endParaRPr>
          </a:p>
          <a:p>
            <a:pPr>
              <a:spcAft>
                <a:spcPts val="0"/>
              </a:spcAft>
            </a:pPr>
            <a:r>
              <a:rPr lang="en-US" dirty="0">
                <a:latin typeface="Arial"/>
                <a:cs typeface="Arial"/>
              </a:rPr>
              <a:t>These have been proven to have positive effects on student learning. </a:t>
            </a:r>
          </a:p>
        </p:txBody>
      </p:sp>
      <p:pic>
        <p:nvPicPr>
          <p:cNvPr id="5" name="Picture 4" descr="Text, letter&#10;&#10;Description automatically generated">
            <a:extLst>
              <a:ext uri="{FF2B5EF4-FFF2-40B4-BE49-F238E27FC236}">
                <a16:creationId xmlns:a16="http://schemas.microsoft.com/office/drawing/2014/main" id="{8DE2286D-614D-425D-A0CE-2B6261272D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66742" y="1954900"/>
            <a:ext cx="3350885" cy="2233923"/>
          </a:xfrm>
          <a:prstGeom prst="rect">
            <a:avLst/>
          </a:prstGeom>
        </p:spPr>
      </p:pic>
    </p:spTree>
    <p:extLst>
      <p:ext uri="{BB962C8B-B14F-4D97-AF65-F5344CB8AC3E}">
        <p14:creationId xmlns:p14="http://schemas.microsoft.com/office/powerpoint/2010/main" val="353097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2CAF-853B-413D-AE3D-BE15F3C6663F}"/>
              </a:ext>
            </a:extLst>
          </p:cNvPr>
          <p:cNvSpPr>
            <a:spLocks noGrp="1"/>
          </p:cNvSpPr>
          <p:nvPr>
            <p:ph type="title"/>
          </p:nvPr>
        </p:nvSpPr>
        <p:spPr/>
        <p:txBody>
          <a:bodyPr/>
          <a:lstStyle/>
          <a:p>
            <a:r>
              <a:rPr lang="en-US" dirty="0">
                <a:latin typeface="Arial"/>
                <a:cs typeface="Arial"/>
              </a:rPr>
              <a:t>Tools for Note-Making and Summarizing</a:t>
            </a:r>
            <a:endParaRPr lang="en-US" dirty="0"/>
          </a:p>
        </p:txBody>
      </p:sp>
      <p:sp>
        <p:nvSpPr>
          <p:cNvPr id="3" name="Content Placeholder 2">
            <a:extLst>
              <a:ext uri="{FF2B5EF4-FFF2-40B4-BE49-F238E27FC236}">
                <a16:creationId xmlns:a16="http://schemas.microsoft.com/office/drawing/2014/main" id="{FE7EDDE1-71FA-4C14-A6F0-9582DFC4EF7D}"/>
              </a:ext>
            </a:extLst>
          </p:cNvPr>
          <p:cNvSpPr>
            <a:spLocks noGrp="1"/>
          </p:cNvSpPr>
          <p:nvPr>
            <p:ph idx="1"/>
          </p:nvPr>
        </p:nvSpPr>
        <p:spPr>
          <a:xfrm>
            <a:off x="540267" y="1365955"/>
            <a:ext cx="10813533" cy="4438352"/>
          </a:xfrm>
        </p:spPr>
        <p:txBody>
          <a:bodyPr vert="horz" lIns="91440" tIns="45720" rIns="91440" bIns="45720" rtlCol="0" anchor="t">
            <a:normAutofit fontScale="92500"/>
          </a:bodyPr>
          <a:lstStyle/>
          <a:p>
            <a:r>
              <a:rPr lang="en-US" b="1" dirty="0">
                <a:latin typeface="Arial"/>
                <a:cs typeface="Arial"/>
              </a:rPr>
              <a:t>Window Notes</a:t>
            </a:r>
            <a:r>
              <a:rPr lang="en-US" dirty="0">
                <a:latin typeface="Arial"/>
                <a:cs typeface="Arial"/>
              </a:rPr>
              <a:t>- helps students with true </a:t>
            </a:r>
            <a:r>
              <a:rPr lang="en-US" b="1" dirty="0">
                <a:latin typeface="Arial"/>
                <a:cs typeface="Arial"/>
              </a:rPr>
              <a:t>note-making</a:t>
            </a:r>
            <a:r>
              <a:rPr lang="en-US" dirty="0">
                <a:latin typeface="Arial"/>
                <a:cs typeface="Arial"/>
              </a:rPr>
              <a:t> by having them generate questions, personal reactions and interesting connections as well as facts.</a:t>
            </a:r>
            <a:endParaRPr lang="en-US" dirty="0"/>
          </a:p>
          <a:p>
            <a:pPr marL="0" indent="0">
              <a:buNone/>
            </a:pPr>
            <a:endParaRPr lang="en-US" dirty="0"/>
          </a:p>
          <a:p>
            <a:r>
              <a:rPr lang="en-US" b="1" dirty="0">
                <a:latin typeface="Arial"/>
                <a:cs typeface="Arial"/>
              </a:rPr>
              <a:t>4-2-1 Summarize</a:t>
            </a:r>
            <a:r>
              <a:rPr lang="en-US" dirty="0">
                <a:latin typeface="Arial"/>
                <a:cs typeface="Arial"/>
              </a:rPr>
              <a:t>- a collaborative process to help students learn how to identify essential information, construct a main idea, and write a concise summary. </a:t>
            </a:r>
            <a:endParaRPr lang="en-US" dirty="0"/>
          </a:p>
          <a:p>
            <a:endParaRPr lang="en-US" dirty="0">
              <a:latin typeface="Arial"/>
              <a:cs typeface="Arial"/>
            </a:endParaRPr>
          </a:p>
          <a:p>
            <a:r>
              <a:rPr lang="en-US" b="1" dirty="0">
                <a:latin typeface="Arial"/>
                <a:cs typeface="Arial"/>
              </a:rPr>
              <a:t>AWESOME Summaries</a:t>
            </a:r>
            <a:r>
              <a:rPr lang="en-US" dirty="0">
                <a:latin typeface="Arial"/>
                <a:cs typeface="Arial"/>
              </a:rPr>
              <a:t>- a technique that helps students summarize. </a:t>
            </a:r>
          </a:p>
        </p:txBody>
      </p:sp>
      <p:sp>
        <p:nvSpPr>
          <p:cNvPr id="4" name="Text Placeholder 3">
            <a:extLst>
              <a:ext uri="{FF2B5EF4-FFF2-40B4-BE49-F238E27FC236}">
                <a16:creationId xmlns:a16="http://schemas.microsoft.com/office/drawing/2014/main" id="{3B82E574-C004-4EEA-9CF5-8694F3FE34D4}"/>
              </a:ext>
            </a:extLst>
          </p:cNvPr>
          <p:cNvSpPr>
            <a:spLocks noGrp="1"/>
          </p:cNvSpPr>
          <p:nvPr>
            <p:ph type="body" sz="quarter" idx="10"/>
          </p:nvPr>
        </p:nvSpPr>
        <p:spPr>
          <a:xfrm>
            <a:off x="412619" y="880541"/>
            <a:ext cx="9321552" cy="484709"/>
          </a:xfrm>
        </p:spPr>
        <p:txBody>
          <a:bodyPr vert="horz" lIns="91440" tIns="45720" rIns="91440" bIns="45720" rtlCol="0" anchor="t">
            <a:normAutofit/>
          </a:bodyPr>
          <a:lstStyle/>
          <a:p>
            <a:r>
              <a:rPr lang="en-US" dirty="0">
                <a:solidFill>
                  <a:srgbClr val="5FAADE"/>
                </a:solidFill>
                <a:latin typeface="Arial"/>
                <a:cs typeface="Arial"/>
              </a:rPr>
              <a:t>Examples of Tools in the Note-Making Process</a:t>
            </a:r>
            <a:endParaRPr lang="en-US" dirty="0">
              <a:solidFill>
                <a:srgbClr val="5FAADE"/>
              </a:solidFill>
            </a:endParaRPr>
          </a:p>
        </p:txBody>
      </p:sp>
    </p:spTree>
    <p:extLst>
      <p:ext uri="{BB962C8B-B14F-4D97-AF65-F5344CB8AC3E}">
        <p14:creationId xmlns:p14="http://schemas.microsoft.com/office/powerpoint/2010/main" val="219717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37DE-403B-4B3E-8C7C-5E932536E1C3}"/>
              </a:ext>
            </a:extLst>
          </p:cNvPr>
          <p:cNvSpPr>
            <a:spLocks noGrp="1"/>
          </p:cNvSpPr>
          <p:nvPr>
            <p:ph type="title"/>
          </p:nvPr>
        </p:nvSpPr>
        <p:spPr/>
        <p:txBody>
          <a:bodyPr/>
          <a:lstStyle/>
          <a:p>
            <a:r>
              <a:rPr lang="en-US" dirty="0">
                <a:latin typeface="Arial"/>
                <a:cs typeface="Arial"/>
              </a:rPr>
              <a:t>Window Notes</a:t>
            </a:r>
            <a:endParaRPr lang="en-US" dirty="0"/>
          </a:p>
        </p:txBody>
      </p:sp>
      <p:graphicFrame>
        <p:nvGraphicFramePr>
          <p:cNvPr id="5" name="Table 5">
            <a:extLst>
              <a:ext uri="{FF2B5EF4-FFF2-40B4-BE49-F238E27FC236}">
                <a16:creationId xmlns:a16="http://schemas.microsoft.com/office/drawing/2014/main" id="{4116A6B7-1AB1-4B9B-B4FD-644655632E1C}"/>
              </a:ext>
            </a:extLst>
          </p:cNvPr>
          <p:cNvGraphicFramePr>
            <a:graphicFrameLocks noGrp="1"/>
          </p:cNvGraphicFramePr>
          <p:nvPr>
            <p:extLst>
              <p:ext uri="{D42A27DB-BD31-4B8C-83A1-F6EECF244321}">
                <p14:modId xmlns:p14="http://schemas.microsoft.com/office/powerpoint/2010/main" val="2064166592"/>
              </p:ext>
            </p:extLst>
          </p:nvPr>
        </p:nvGraphicFramePr>
        <p:xfrm>
          <a:off x="1194178" y="1296535"/>
          <a:ext cx="9175190" cy="4469640"/>
        </p:xfrm>
        <a:graphic>
          <a:graphicData uri="http://schemas.openxmlformats.org/drawingml/2006/table">
            <a:tbl>
              <a:tblPr firstRow="1" bandRow="1">
                <a:tableStyleId>{5940675A-B579-460E-94D1-54222C63F5DA}</a:tableStyleId>
              </a:tblPr>
              <a:tblGrid>
                <a:gridCol w="4587595">
                  <a:extLst>
                    <a:ext uri="{9D8B030D-6E8A-4147-A177-3AD203B41FA5}">
                      <a16:colId xmlns:a16="http://schemas.microsoft.com/office/drawing/2014/main" val="1655122572"/>
                    </a:ext>
                  </a:extLst>
                </a:gridCol>
                <a:gridCol w="4587595">
                  <a:extLst>
                    <a:ext uri="{9D8B030D-6E8A-4147-A177-3AD203B41FA5}">
                      <a16:colId xmlns:a16="http://schemas.microsoft.com/office/drawing/2014/main" val="3026625355"/>
                    </a:ext>
                  </a:extLst>
                </a:gridCol>
              </a:tblGrid>
              <a:tr h="2234820">
                <a:tc>
                  <a:txBody>
                    <a:bodyPr/>
                    <a:lstStyle/>
                    <a:p>
                      <a:pPr algn="ctr"/>
                      <a:r>
                        <a:rPr lang="en-US" sz="2000" b="1" dirty="0">
                          <a:latin typeface="Arial" panose="020B0604020202020204" pitchFamily="34" charset="0"/>
                          <a:cs typeface="Arial" panose="020B0604020202020204" pitchFamily="34" charset="0"/>
                        </a:rPr>
                        <a:t>Facts</a:t>
                      </a:r>
                    </a:p>
                    <a:p>
                      <a:pPr marL="342900" lvl="0" indent="-342900" algn="l">
                        <a:buFont typeface="Arial"/>
                        <a:buChar char="•"/>
                      </a:pPr>
                      <a:r>
                        <a:rPr lang="en-US" sz="2000" dirty="0">
                          <a:latin typeface="Arial" panose="020B0604020202020204" pitchFamily="34" charset="0"/>
                          <a:cs typeface="Arial" panose="020B0604020202020204" pitchFamily="34" charset="0"/>
                        </a:rPr>
                        <a:t>Immigrants are people that leave their home country to settle in a new country.</a:t>
                      </a:r>
                    </a:p>
                    <a:p>
                      <a:pPr marL="342900" lvl="0" indent="-342900" algn="l">
                        <a:buFont typeface="Arial"/>
                        <a:buChar char="•"/>
                      </a:pPr>
                      <a:r>
                        <a:rPr lang="en-US" sz="2000" b="0" i="0" u="none" strike="noStrike" noProof="0" dirty="0">
                          <a:latin typeface="Arial" panose="020B0604020202020204" pitchFamily="34" charset="0"/>
                          <a:cs typeface="Arial" panose="020B0604020202020204" pitchFamily="34" charset="0"/>
                        </a:rPr>
                        <a:t>Push factors are the problems in one’s home country that would “push” you out, or make you leave. </a:t>
                      </a:r>
                      <a:endParaRPr lang="en-US" sz="20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1" dirty="0">
                          <a:latin typeface="Arial" panose="020B0604020202020204" pitchFamily="34" charset="0"/>
                          <a:cs typeface="Arial" panose="020B0604020202020204" pitchFamily="34" charset="0"/>
                        </a:rPr>
                        <a:t>Feelings &amp; Reactions</a:t>
                      </a:r>
                    </a:p>
                    <a:p>
                      <a:pPr marL="342900" lvl="0" indent="-342900" algn="l">
                        <a:buFont typeface="Arial"/>
                        <a:buChar char="•"/>
                      </a:pPr>
                      <a:r>
                        <a:rPr lang="en-US" sz="2000" dirty="0">
                          <a:latin typeface="Arial" panose="020B0604020202020204" pitchFamily="34" charset="0"/>
                          <a:cs typeface="Arial" panose="020B0604020202020204" pitchFamily="34" charset="0"/>
                        </a:rPr>
                        <a:t>I feel sad that people were afraid in their home country.</a:t>
                      </a:r>
                    </a:p>
                    <a:p>
                      <a:pPr marL="342900" lvl="0" indent="-342900" algn="l">
                        <a:buFont typeface="Arial"/>
                        <a:buChar char="•"/>
                      </a:pPr>
                      <a:r>
                        <a:rPr lang="en-US" sz="2000" dirty="0">
                          <a:latin typeface="Arial" panose="020B0604020202020204" pitchFamily="34" charset="0"/>
                          <a:cs typeface="Arial" panose="020B0604020202020204" pitchFamily="34" charset="0"/>
                        </a:rPr>
                        <a:t>I feel angry that people do not have freedom like we do.</a:t>
                      </a:r>
                    </a:p>
                  </a:txBody>
                  <a:tcPr>
                    <a:solidFill>
                      <a:schemeClr val="bg1">
                        <a:lumMod val="85000"/>
                      </a:schemeClr>
                    </a:solidFill>
                  </a:tcPr>
                </a:tc>
                <a:extLst>
                  <a:ext uri="{0D108BD9-81ED-4DB2-BD59-A6C34878D82A}">
                    <a16:rowId xmlns:a16="http://schemas.microsoft.com/office/drawing/2014/main" val="2422953797"/>
                  </a:ext>
                </a:extLst>
              </a:tr>
              <a:tr h="2234820">
                <a:tc>
                  <a:txBody>
                    <a:bodyPr/>
                    <a:lstStyle/>
                    <a:p>
                      <a:pPr algn="ctr"/>
                      <a:r>
                        <a:rPr lang="en-US" sz="2000" b="1" dirty="0">
                          <a:latin typeface="Arial" panose="020B0604020202020204" pitchFamily="34" charset="0"/>
                          <a:cs typeface="Arial" panose="020B0604020202020204" pitchFamily="34" charset="0"/>
                        </a:rPr>
                        <a:t>Questions</a:t>
                      </a:r>
                    </a:p>
                    <a:p>
                      <a:pPr marL="342900" lvl="0" indent="-342900" algn="l">
                        <a:buFont typeface="Arial"/>
                        <a:buChar char="•"/>
                      </a:pPr>
                      <a:r>
                        <a:rPr lang="en-US" sz="2000" b="0" dirty="0">
                          <a:latin typeface="Arial" panose="020B0604020202020204" pitchFamily="34" charset="0"/>
                          <a:cs typeface="Arial" panose="020B0604020202020204" pitchFamily="34" charset="0"/>
                        </a:rPr>
                        <a:t>Why didn't people have freedom in their home country?</a:t>
                      </a:r>
                      <a:endParaRPr lang="en-US" sz="2000" b="1" dirty="0">
                        <a:latin typeface="Arial" panose="020B0604020202020204" pitchFamily="34" charset="0"/>
                        <a:cs typeface="Arial" panose="020B0604020202020204" pitchFamily="34" charset="0"/>
                      </a:endParaRPr>
                    </a:p>
                    <a:p>
                      <a:pPr marL="342900" lvl="0" indent="-342900" algn="l">
                        <a:buFont typeface="Arial"/>
                        <a:buChar char="•"/>
                      </a:pPr>
                      <a:r>
                        <a:rPr lang="en-US" sz="2000" b="0" dirty="0">
                          <a:latin typeface="Arial" panose="020B0604020202020204" pitchFamily="34" charset="0"/>
                          <a:cs typeface="Arial" panose="020B0604020202020204" pitchFamily="34" charset="0"/>
                        </a:rPr>
                        <a:t>Was their life better when they came to the New World?</a:t>
                      </a:r>
                    </a:p>
                  </a:txBody>
                  <a:tcPr>
                    <a:solidFill>
                      <a:schemeClr val="accent3">
                        <a:lumMod val="20000"/>
                        <a:lumOff val="80000"/>
                      </a:schemeClr>
                    </a:solidFill>
                  </a:tcPr>
                </a:tc>
                <a:tc>
                  <a:txBody>
                    <a:bodyPr/>
                    <a:lstStyle/>
                    <a:p>
                      <a:pPr algn="ctr"/>
                      <a:r>
                        <a:rPr lang="en-US" sz="2000" b="1" dirty="0">
                          <a:latin typeface="Arial" panose="020B0604020202020204" pitchFamily="34" charset="0"/>
                          <a:cs typeface="Arial" panose="020B0604020202020204" pitchFamily="34" charset="0"/>
                        </a:rPr>
                        <a:t>Connections</a:t>
                      </a:r>
                    </a:p>
                    <a:p>
                      <a:pPr marL="342900" lvl="0" indent="-342900" algn="l">
                        <a:buFont typeface="Arial"/>
                        <a:buChar char="•"/>
                      </a:pPr>
                      <a:r>
                        <a:rPr lang="en-US" sz="2000" b="0" dirty="0">
                          <a:latin typeface="Arial" panose="020B0604020202020204" pitchFamily="34" charset="0"/>
                          <a:cs typeface="Arial" panose="020B0604020202020204" pitchFamily="34" charset="0"/>
                        </a:rPr>
                        <a:t>I saw something on TV about people coming to the U.S. because of war in their home country.</a:t>
                      </a:r>
                    </a:p>
                    <a:p>
                      <a:pPr marL="342900" lvl="0" indent="-342900" algn="l">
                        <a:buFont typeface="Arial"/>
                        <a:buChar char="•"/>
                      </a:pPr>
                      <a:r>
                        <a:rPr lang="en-US" sz="2000" b="0" dirty="0">
                          <a:latin typeface="Arial" panose="020B0604020202020204" pitchFamily="34" charset="0"/>
                          <a:cs typeface="Arial" panose="020B0604020202020204" pitchFamily="34" charset="0"/>
                        </a:rPr>
                        <a:t>I read in a magazine where people were coming here illegally.</a:t>
                      </a:r>
                    </a:p>
                  </a:txBody>
                  <a:tcPr>
                    <a:solidFill>
                      <a:schemeClr val="tx2">
                        <a:lumMod val="20000"/>
                        <a:lumOff val="80000"/>
                      </a:schemeClr>
                    </a:solidFill>
                  </a:tcPr>
                </a:tc>
                <a:extLst>
                  <a:ext uri="{0D108BD9-81ED-4DB2-BD59-A6C34878D82A}">
                    <a16:rowId xmlns:a16="http://schemas.microsoft.com/office/drawing/2014/main" val="2089075565"/>
                  </a:ext>
                </a:extLst>
              </a:tr>
            </a:tbl>
          </a:graphicData>
        </a:graphic>
      </p:graphicFrame>
      <p:sp>
        <p:nvSpPr>
          <p:cNvPr id="6" name="TextBox 5">
            <a:extLst>
              <a:ext uri="{FF2B5EF4-FFF2-40B4-BE49-F238E27FC236}">
                <a16:creationId xmlns:a16="http://schemas.microsoft.com/office/drawing/2014/main" id="{558BB29D-3E86-4B74-AE6C-51B6D54D5DFC}"/>
              </a:ext>
            </a:extLst>
          </p:cNvPr>
          <p:cNvSpPr txBox="1"/>
          <p:nvPr/>
        </p:nvSpPr>
        <p:spPr>
          <a:xfrm>
            <a:off x="914400" y="756283"/>
            <a:ext cx="2743200"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2800" b="1" dirty="0">
                <a:solidFill>
                  <a:srgbClr val="003B71"/>
                </a:solidFill>
                <a:latin typeface="Arial"/>
                <a:cs typeface="Arial"/>
              </a:rPr>
              <a:t>Immigration:</a:t>
            </a:r>
            <a:endParaRPr lang="en-US" dirty="0"/>
          </a:p>
        </p:txBody>
      </p:sp>
    </p:spTree>
    <p:extLst>
      <p:ext uri="{BB962C8B-B14F-4D97-AF65-F5344CB8AC3E}">
        <p14:creationId xmlns:p14="http://schemas.microsoft.com/office/powerpoint/2010/main" val="112777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B631-77A5-4104-BB1E-160B35DA8C71}"/>
              </a:ext>
            </a:extLst>
          </p:cNvPr>
          <p:cNvSpPr>
            <a:spLocks noGrp="1"/>
          </p:cNvSpPr>
          <p:nvPr>
            <p:ph type="title"/>
          </p:nvPr>
        </p:nvSpPr>
        <p:spPr/>
        <p:txBody>
          <a:bodyPr/>
          <a:lstStyle/>
          <a:p>
            <a:r>
              <a:rPr lang="en-US" dirty="0">
                <a:latin typeface="Arial"/>
                <a:cs typeface="Arial"/>
              </a:rPr>
              <a:t>4-2-1 Summarize</a:t>
            </a:r>
            <a:endParaRPr lang="en-US" dirty="0"/>
          </a:p>
        </p:txBody>
      </p:sp>
      <p:sp>
        <p:nvSpPr>
          <p:cNvPr id="3" name="Content Placeholder 2">
            <a:extLst>
              <a:ext uri="{FF2B5EF4-FFF2-40B4-BE49-F238E27FC236}">
                <a16:creationId xmlns:a16="http://schemas.microsoft.com/office/drawing/2014/main" id="{FB350BD3-4BE5-4E0F-ACD3-6DADB0F8A195}"/>
              </a:ext>
            </a:extLst>
          </p:cNvPr>
          <p:cNvSpPr>
            <a:spLocks noGrp="1"/>
          </p:cNvSpPr>
          <p:nvPr>
            <p:ph idx="1"/>
          </p:nvPr>
        </p:nvSpPr>
        <p:spPr>
          <a:xfrm>
            <a:off x="418382" y="888284"/>
            <a:ext cx="11353004" cy="557231"/>
          </a:xfrm>
        </p:spPr>
        <p:txBody>
          <a:bodyPr vert="horz" lIns="91440" tIns="45720" rIns="91440" bIns="45720" rtlCol="0" anchor="t">
            <a:normAutofit/>
          </a:bodyPr>
          <a:lstStyle/>
          <a:p>
            <a:pPr marL="0" indent="0">
              <a:buNone/>
            </a:pPr>
            <a:r>
              <a:rPr lang="en-US" sz="2400" dirty="0">
                <a:solidFill>
                  <a:srgbClr val="69C8C3"/>
                </a:solidFill>
                <a:latin typeface="Arial"/>
                <a:cs typeface="Arial"/>
              </a:rPr>
              <a:t>This note-making strategy uses both individual and collaborative methods.</a:t>
            </a:r>
            <a:endParaRPr lang="en-US" sz="2400" dirty="0">
              <a:solidFill>
                <a:srgbClr val="69C8C3"/>
              </a:solidFill>
            </a:endParaRPr>
          </a:p>
        </p:txBody>
      </p:sp>
      <p:graphicFrame>
        <p:nvGraphicFramePr>
          <p:cNvPr id="5" name="Table 5">
            <a:extLst>
              <a:ext uri="{FF2B5EF4-FFF2-40B4-BE49-F238E27FC236}">
                <a16:creationId xmlns:a16="http://schemas.microsoft.com/office/drawing/2014/main" id="{B20C2ECF-378B-4206-B401-F519FDDF8B1D}"/>
              </a:ext>
            </a:extLst>
          </p:cNvPr>
          <p:cNvGraphicFramePr>
            <a:graphicFrameLocks noGrp="1"/>
          </p:cNvGraphicFramePr>
          <p:nvPr>
            <p:extLst>
              <p:ext uri="{D42A27DB-BD31-4B8C-83A1-F6EECF244321}">
                <p14:modId xmlns:p14="http://schemas.microsoft.com/office/powerpoint/2010/main" val="3694032566"/>
              </p:ext>
            </p:extLst>
          </p:nvPr>
        </p:nvGraphicFramePr>
        <p:xfrm>
          <a:off x="2642815" y="1747654"/>
          <a:ext cx="9167008" cy="1309164"/>
        </p:xfrm>
        <a:graphic>
          <a:graphicData uri="http://schemas.openxmlformats.org/drawingml/2006/table">
            <a:tbl>
              <a:tblPr firstRow="1" bandRow="1">
                <a:tableStyleId>{5940675A-B579-460E-94D1-54222C63F5DA}</a:tableStyleId>
              </a:tblPr>
              <a:tblGrid>
                <a:gridCol w="2379178">
                  <a:extLst>
                    <a:ext uri="{9D8B030D-6E8A-4147-A177-3AD203B41FA5}">
                      <a16:colId xmlns:a16="http://schemas.microsoft.com/office/drawing/2014/main" val="2187719679"/>
                    </a:ext>
                  </a:extLst>
                </a:gridCol>
                <a:gridCol w="2211930">
                  <a:extLst>
                    <a:ext uri="{9D8B030D-6E8A-4147-A177-3AD203B41FA5}">
                      <a16:colId xmlns:a16="http://schemas.microsoft.com/office/drawing/2014/main" val="172205826"/>
                    </a:ext>
                  </a:extLst>
                </a:gridCol>
                <a:gridCol w="2287950">
                  <a:extLst>
                    <a:ext uri="{9D8B030D-6E8A-4147-A177-3AD203B41FA5}">
                      <a16:colId xmlns:a16="http://schemas.microsoft.com/office/drawing/2014/main" val="3233105922"/>
                    </a:ext>
                  </a:extLst>
                </a:gridCol>
                <a:gridCol w="2287950">
                  <a:extLst>
                    <a:ext uri="{9D8B030D-6E8A-4147-A177-3AD203B41FA5}">
                      <a16:colId xmlns:a16="http://schemas.microsoft.com/office/drawing/2014/main" val="2904856857"/>
                    </a:ext>
                  </a:extLst>
                </a:gridCol>
              </a:tblGrid>
              <a:tr h="1309164">
                <a:tc>
                  <a:txBody>
                    <a:bodyPr/>
                    <a:lstStyle/>
                    <a:p>
                      <a:r>
                        <a:rPr lang="en-US" sz="1600" dirty="0">
                          <a:latin typeface="Arial" panose="020B0604020202020204" pitchFamily="34" charset="0"/>
                          <a:cs typeface="Arial" panose="020B0604020202020204" pitchFamily="34" charset="0"/>
                        </a:rPr>
                        <a:t>Reasons people left one country and came to another are called push and pull factors.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600" dirty="0">
                          <a:latin typeface="Arial" panose="020B0604020202020204" pitchFamily="34" charset="0"/>
                          <a:cs typeface="Arial" panose="020B0604020202020204" pitchFamily="34" charset="0"/>
                        </a:rPr>
                        <a:t>Push factors are what makes you leave  your home country.</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600" dirty="0">
                          <a:latin typeface="Arial" panose="020B0604020202020204" pitchFamily="34" charset="0"/>
                          <a:cs typeface="Arial" panose="020B0604020202020204" pitchFamily="34" charset="0"/>
                        </a:rPr>
                        <a:t>People left for money troubles.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600" dirty="0">
                          <a:latin typeface="Arial" panose="020B0604020202020204" pitchFamily="34" charset="0"/>
                          <a:cs typeface="Arial" panose="020B0604020202020204" pitchFamily="34" charset="0"/>
                        </a:rPr>
                        <a:t>People left for religious freedom.</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15670632"/>
                  </a:ext>
                </a:extLst>
              </a:tr>
            </a:tbl>
          </a:graphicData>
        </a:graphic>
      </p:graphicFrame>
      <p:sp>
        <p:nvSpPr>
          <p:cNvPr id="6" name="TextBox 5">
            <a:extLst>
              <a:ext uri="{FF2B5EF4-FFF2-40B4-BE49-F238E27FC236}">
                <a16:creationId xmlns:a16="http://schemas.microsoft.com/office/drawing/2014/main" id="{AF0EB0AD-FB64-469C-A65C-EFF6B72CDC0B}"/>
              </a:ext>
            </a:extLst>
          </p:cNvPr>
          <p:cNvSpPr txBox="1"/>
          <p:nvPr/>
        </p:nvSpPr>
        <p:spPr>
          <a:xfrm>
            <a:off x="618957" y="2402236"/>
            <a:ext cx="2311021"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fontAlgn="base"/>
            <a:r>
              <a:rPr lang="en-US" sz="2000" b="1" dirty="0">
                <a:solidFill>
                  <a:srgbClr val="003B71"/>
                </a:solidFill>
                <a:latin typeface="Arial"/>
                <a:cs typeface="Arial"/>
              </a:rPr>
              <a:t>Four key ideas</a:t>
            </a:r>
          </a:p>
        </p:txBody>
      </p:sp>
      <p:graphicFrame>
        <p:nvGraphicFramePr>
          <p:cNvPr id="8" name="Table 7">
            <a:extLst>
              <a:ext uri="{FF2B5EF4-FFF2-40B4-BE49-F238E27FC236}">
                <a16:creationId xmlns:a16="http://schemas.microsoft.com/office/drawing/2014/main" id="{22DC8FAD-792E-486D-864F-A4A203711C7B}"/>
              </a:ext>
            </a:extLst>
          </p:cNvPr>
          <p:cNvGraphicFramePr>
            <a:graphicFrameLocks noGrp="1"/>
          </p:cNvGraphicFramePr>
          <p:nvPr>
            <p:extLst>
              <p:ext uri="{D42A27DB-BD31-4B8C-83A1-F6EECF244321}">
                <p14:modId xmlns:p14="http://schemas.microsoft.com/office/powerpoint/2010/main" val="1165867448"/>
              </p:ext>
            </p:extLst>
          </p:nvPr>
        </p:nvGraphicFramePr>
        <p:xfrm>
          <a:off x="4325328" y="3056818"/>
          <a:ext cx="5801982" cy="1309164"/>
        </p:xfrm>
        <a:graphic>
          <a:graphicData uri="http://schemas.openxmlformats.org/drawingml/2006/table">
            <a:tbl>
              <a:tblPr firstRow="1" bandRow="1">
                <a:tableStyleId>{5C22544A-7EE6-4342-B048-85BDC9FD1C3A}</a:tableStyleId>
              </a:tblPr>
              <a:tblGrid>
                <a:gridCol w="2889055">
                  <a:extLst>
                    <a:ext uri="{9D8B030D-6E8A-4147-A177-3AD203B41FA5}">
                      <a16:colId xmlns:a16="http://schemas.microsoft.com/office/drawing/2014/main" val="2084682929"/>
                    </a:ext>
                  </a:extLst>
                </a:gridCol>
                <a:gridCol w="2912927">
                  <a:extLst>
                    <a:ext uri="{9D8B030D-6E8A-4147-A177-3AD203B41FA5}">
                      <a16:colId xmlns:a16="http://schemas.microsoft.com/office/drawing/2014/main" val="612472609"/>
                    </a:ext>
                  </a:extLst>
                </a:gridCol>
              </a:tblGrid>
              <a:tr h="1309164">
                <a:tc>
                  <a:txBody>
                    <a:bodyPr/>
                    <a:lstStyle/>
                    <a:p>
                      <a:r>
                        <a:rPr lang="en-US" sz="1600" b="0" i="0" u="none" strike="noStrike" noProof="0" dirty="0">
                          <a:solidFill>
                            <a:schemeClr val="tx1"/>
                          </a:solidFill>
                          <a:latin typeface="Arial" panose="020B0604020202020204" pitchFamily="34" charset="0"/>
                          <a:cs typeface="Arial" panose="020B0604020202020204" pitchFamily="34" charset="0"/>
                        </a:rPr>
                        <a:t>Reasons people left one country and came to another are called push and pull factors.</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buNone/>
                      </a:pPr>
                      <a:r>
                        <a:rPr lang="en-US" sz="1600" b="0" dirty="0">
                          <a:solidFill>
                            <a:schemeClr val="tx1"/>
                          </a:solidFill>
                          <a:latin typeface="Arial" panose="020B0604020202020204" pitchFamily="34" charset="0"/>
                          <a:cs typeface="Arial" panose="020B0604020202020204" pitchFamily="34" charset="0"/>
                        </a:rPr>
                        <a:t>Push factors are what makes you leave your home country.</a:t>
                      </a:r>
                      <a:endParaRPr lang="en-US" sz="1600" dirty="0">
                        <a:solidFill>
                          <a:schemeClr val="tx1"/>
                        </a:solidFill>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87757041"/>
                  </a:ext>
                </a:extLst>
              </a:tr>
            </a:tbl>
          </a:graphicData>
        </a:graphic>
      </p:graphicFrame>
      <p:sp>
        <p:nvSpPr>
          <p:cNvPr id="9" name="TextBox 8">
            <a:extLst>
              <a:ext uri="{FF2B5EF4-FFF2-40B4-BE49-F238E27FC236}">
                <a16:creationId xmlns:a16="http://schemas.microsoft.com/office/drawing/2014/main" id="{F9A65884-3486-4DA4-88CE-03044D4375CE}"/>
              </a:ext>
            </a:extLst>
          </p:cNvPr>
          <p:cNvSpPr txBox="1"/>
          <p:nvPr/>
        </p:nvSpPr>
        <p:spPr>
          <a:xfrm>
            <a:off x="2171940" y="3465770"/>
            <a:ext cx="2196861" cy="7222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fontAlgn="base"/>
            <a:r>
              <a:rPr lang="en-US" sz="2000" b="1" dirty="0">
                <a:solidFill>
                  <a:srgbClr val="003B71"/>
                </a:solidFill>
                <a:latin typeface="Arial"/>
                <a:cs typeface="Arial"/>
              </a:rPr>
              <a:t>The two most important ideas</a:t>
            </a:r>
          </a:p>
        </p:txBody>
      </p:sp>
      <p:graphicFrame>
        <p:nvGraphicFramePr>
          <p:cNvPr id="10" name="Table 10">
            <a:extLst>
              <a:ext uri="{FF2B5EF4-FFF2-40B4-BE49-F238E27FC236}">
                <a16:creationId xmlns:a16="http://schemas.microsoft.com/office/drawing/2014/main" id="{AFD970C5-BDA3-4124-9D4E-88813AEDCE73}"/>
              </a:ext>
            </a:extLst>
          </p:cNvPr>
          <p:cNvGraphicFramePr>
            <a:graphicFrameLocks noGrp="1"/>
          </p:cNvGraphicFramePr>
          <p:nvPr>
            <p:extLst>
              <p:ext uri="{D42A27DB-BD31-4B8C-83A1-F6EECF244321}">
                <p14:modId xmlns:p14="http://schemas.microsoft.com/office/powerpoint/2010/main" val="4212349038"/>
              </p:ext>
            </p:extLst>
          </p:nvPr>
        </p:nvGraphicFramePr>
        <p:xfrm>
          <a:off x="5834268" y="4365983"/>
          <a:ext cx="2784101" cy="1309164"/>
        </p:xfrm>
        <a:graphic>
          <a:graphicData uri="http://schemas.openxmlformats.org/drawingml/2006/table">
            <a:tbl>
              <a:tblPr firstRow="1" bandRow="1">
                <a:tableStyleId>{5940675A-B579-460E-94D1-54222C63F5DA}</a:tableStyleId>
              </a:tblPr>
              <a:tblGrid>
                <a:gridCol w="2784101">
                  <a:extLst>
                    <a:ext uri="{9D8B030D-6E8A-4147-A177-3AD203B41FA5}">
                      <a16:colId xmlns:a16="http://schemas.microsoft.com/office/drawing/2014/main" val="724168984"/>
                    </a:ext>
                  </a:extLst>
                </a:gridCol>
              </a:tblGrid>
              <a:tr h="1309164">
                <a:tc>
                  <a:txBody>
                    <a:bodyPr/>
                    <a:lstStyle/>
                    <a:p>
                      <a:pPr lvl="0" algn="l">
                        <a:lnSpc>
                          <a:spcPct val="100000"/>
                        </a:lnSpc>
                        <a:spcBef>
                          <a:spcPts val="0"/>
                        </a:spcBef>
                        <a:spcAft>
                          <a:spcPts val="0"/>
                        </a:spcAft>
                        <a:buNone/>
                      </a:pPr>
                      <a:r>
                        <a:rPr lang="en-US" sz="1600" b="0" i="0" u="none" strike="noStrike" noProof="0" dirty="0">
                          <a:latin typeface="Arial" panose="020B0604020202020204" pitchFamily="34" charset="0"/>
                          <a:cs typeface="Arial" panose="020B0604020202020204" pitchFamily="34" charset="0"/>
                        </a:rPr>
                        <a:t>Reasons people left one country and came to another are called push and pull factors.</a:t>
                      </a:r>
                    </a:p>
                  </a:txBody>
                  <a:tcPr/>
                </a:tc>
                <a:extLst>
                  <a:ext uri="{0D108BD9-81ED-4DB2-BD59-A6C34878D82A}">
                    <a16:rowId xmlns:a16="http://schemas.microsoft.com/office/drawing/2014/main" val="3311081265"/>
                  </a:ext>
                </a:extLst>
              </a:tr>
            </a:tbl>
          </a:graphicData>
        </a:graphic>
      </p:graphicFrame>
      <p:sp>
        <p:nvSpPr>
          <p:cNvPr id="11" name="TextBox 10">
            <a:extLst>
              <a:ext uri="{FF2B5EF4-FFF2-40B4-BE49-F238E27FC236}">
                <a16:creationId xmlns:a16="http://schemas.microsoft.com/office/drawing/2014/main" id="{4D21A671-B9FC-4786-9B86-6482CE352029}"/>
              </a:ext>
            </a:extLst>
          </p:cNvPr>
          <p:cNvSpPr txBox="1"/>
          <p:nvPr/>
        </p:nvSpPr>
        <p:spPr>
          <a:xfrm>
            <a:off x="3720910" y="4666622"/>
            <a:ext cx="2197290"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dirty="0">
                <a:solidFill>
                  <a:srgbClr val="003B71"/>
                </a:solidFill>
                <a:latin typeface="Arial"/>
                <a:cs typeface="Arial"/>
              </a:rPr>
              <a:t>The one most important idea</a:t>
            </a:r>
            <a:endParaRPr lang="en-US" dirty="0"/>
          </a:p>
        </p:txBody>
      </p:sp>
      <p:sp>
        <p:nvSpPr>
          <p:cNvPr id="4" name="TextBox 3">
            <a:extLst>
              <a:ext uri="{FF2B5EF4-FFF2-40B4-BE49-F238E27FC236}">
                <a16:creationId xmlns:a16="http://schemas.microsoft.com/office/drawing/2014/main" id="{E846DB8F-73B6-4C06-9B0A-6AB4B9221CC9}"/>
              </a:ext>
            </a:extLst>
          </p:cNvPr>
          <p:cNvSpPr txBox="1"/>
          <p:nvPr/>
        </p:nvSpPr>
        <p:spPr>
          <a:xfrm>
            <a:off x="310550" y="4578290"/>
            <a:ext cx="2554569" cy="954107"/>
          </a:xfrm>
          <a:prstGeom prst="rect">
            <a:avLst/>
          </a:prstGeom>
          <a:noFill/>
          <a:ln w="38100">
            <a:solidFill>
              <a:srgbClr val="EF3A5B"/>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fontAlgn="base"/>
            <a:r>
              <a:rPr lang="en-US" sz="2800" b="1" dirty="0">
                <a:solidFill>
                  <a:schemeClr val="tx1">
                    <a:lumMod val="65000"/>
                    <a:lumOff val="35000"/>
                  </a:schemeClr>
                </a:solidFill>
                <a:latin typeface="Arial"/>
                <a:cs typeface="Arial"/>
              </a:rPr>
              <a:t>Push and Pull Factors</a:t>
            </a:r>
          </a:p>
        </p:txBody>
      </p:sp>
    </p:spTree>
    <p:extLst>
      <p:ext uri="{BB962C8B-B14F-4D97-AF65-F5344CB8AC3E}">
        <p14:creationId xmlns:p14="http://schemas.microsoft.com/office/powerpoint/2010/main" val="404940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B6BD-5122-4646-941B-23B7744B1B0D}"/>
              </a:ext>
            </a:extLst>
          </p:cNvPr>
          <p:cNvSpPr>
            <a:spLocks noGrp="1"/>
          </p:cNvSpPr>
          <p:nvPr>
            <p:ph type="title"/>
          </p:nvPr>
        </p:nvSpPr>
        <p:spPr/>
        <p:txBody>
          <a:bodyPr/>
          <a:lstStyle/>
          <a:p>
            <a:r>
              <a:rPr lang="en-US" dirty="0">
                <a:latin typeface="Arial"/>
                <a:cs typeface="Arial"/>
              </a:rPr>
              <a:t>AWESOME Summaries</a:t>
            </a:r>
            <a:endParaRPr lang="en-US" dirty="0"/>
          </a:p>
        </p:txBody>
      </p:sp>
      <p:sp>
        <p:nvSpPr>
          <p:cNvPr id="3" name="TextBox 2">
            <a:extLst>
              <a:ext uri="{FF2B5EF4-FFF2-40B4-BE49-F238E27FC236}">
                <a16:creationId xmlns:a16="http://schemas.microsoft.com/office/drawing/2014/main" id="{62ACD4BB-3A77-4D2E-B2B9-7AFC39F37B52}"/>
              </a:ext>
            </a:extLst>
          </p:cNvPr>
          <p:cNvSpPr txBox="1"/>
          <p:nvPr/>
        </p:nvSpPr>
        <p:spPr>
          <a:xfrm>
            <a:off x="862147" y="1675311"/>
            <a:ext cx="11199223" cy="3507377"/>
          </a:xfrm>
          <a:prstGeom prst="rect">
            <a:avLst/>
          </a:prstGeom>
        </p:spPr>
        <p:txBody>
          <a:bodyPr vert="horz" wrap="square" lIns="91440" tIns="45720" rIns="91440" bIns="45720" rtlCol="0" anchor="ctr">
            <a:noAutofit/>
          </a:bodyPr>
          <a:lstStyle/>
          <a:p>
            <a:pPr algn="l" fontAlgn="base"/>
            <a:r>
              <a:rPr lang="en-US" sz="2000" b="1" dirty="0">
                <a:solidFill>
                  <a:schemeClr val="tx1">
                    <a:lumMod val="65000"/>
                    <a:lumOff val="35000"/>
                  </a:schemeClr>
                </a:solidFill>
                <a:latin typeface="Arial" panose="020B0604020202020204" pitchFamily="34" charset="0"/>
                <a:cs typeface="Arial" panose="020B0604020202020204" pitchFamily="34" charset="0"/>
              </a:rPr>
              <a:t>A: </a:t>
            </a:r>
            <a:r>
              <a:rPr lang="en-US" sz="2000" dirty="0">
                <a:solidFill>
                  <a:schemeClr val="tx1">
                    <a:lumMod val="65000"/>
                    <a:lumOff val="35000"/>
                  </a:schemeClr>
                </a:solidFill>
                <a:latin typeface="Arial" panose="020B0604020202020204" pitchFamily="34" charset="0"/>
                <a:cs typeface="Arial" panose="020B0604020202020204" pitchFamily="34" charset="0"/>
              </a:rPr>
              <a:t>Is the information in my summary </a:t>
            </a:r>
            <a:r>
              <a:rPr lang="en-US" sz="2000" i="1" dirty="0">
                <a:solidFill>
                  <a:schemeClr val="tx1">
                    <a:lumMod val="65000"/>
                    <a:lumOff val="35000"/>
                  </a:schemeClr>
                </a:solidFill>
                <a:latin typeface="Arial" panose="020B0604020202020204" pitchFamily="34" charset="0"/>
                <a:cs typeface="Arial" panose="020B0604020202020204" pitchFamily="34" charset="0"/>
              </a:rPr>
              <a:t>accurate</a:t>
            </a:r>
            <a:r>
              <a:rPr lang="en-US" sz="2000" dirty="0">
                <a:solidFill>
                  <a:schemeClr val="tx1">
                    <a:lumMod val="65000"/>
                    <a:lumOff val="35000"/>
                  </a:schemeClr>
                </a:solidFill>
                <a:latin typeface="Arial" panose="020B0604020202020204" pitchFamily="34" charset="0"/>
                <a:cs typeface="Arial" panose="020B0604020202020204" pitchFamily="34" charset="0"/>
              </a:rPr>
              <a:t>?</a:t>
            </a:r>
          </a:p>
          <a:p>
            <a:pPr algn="l" fontAlgn="base"/>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algn="l" fontAlgn="base"/>
            <a:r>
              <a:rPr lang="en-US" sz="2000" b="1" dirty="0">
                <a:solidFill>
                  <a:schemeClr val="tx1">
                    <a:lumMod val="65000"/>
                    <a:lumOff val="35000"/>
                  </a:schemeClr>
                </a:solidFill>
                <a:latin typeface="Arial" panose="020B0604020202020204" pitchFamily="34" charset="0"/>
                <a:cs typeface="Arial" panose="020B0604020202020204" pitchFamily="34" charset="0"/>
              </a:rPr>
              <a:t>W: </a:t>
            </a:r>
            <a:r>
              <a:rPr lang="en-US" sz="2000" dirty="0">
                <a:solidFill>
                  <a:schemeClr val="tx1">
                    <a:lumMod val="65000"/>
                    <a:lumOff val="35000"/>
                  </a:schemeClr>
                </a:solidFill>
                <a:latin typeface="Arial" panose="020B0604020202020204" pitchFamily="34" charset="0"/>
                <a:cs typeface="Arial" panose="020B0604020202020204" pitchFamily="34" charset="0"/>
              </a:rPr>
              <a:t>Has the length of the original material been </a:t>
            </a:r>
            <a:r>
              <a:rPr lang="en-US" sz="2000" i="1" dirty="0">
                <a:solidFill>
                  <a:schemeClr val="tx1">
                    <a:lumMod val="65000"/>
                    <a:lumOff val="35000"/>
                  </a:schemeClr>
                </a:solidFill>
                <a:latin typeface="Arial" panose="020B0604020202020204" pitchFamily="34" charset="0"/>
                <a:cs typeface="Arial" panose="020B0604020202020204" pitchFamily="34" charset="0"/>
              </a:rPr>
              <a:t>whittled down </a:t>
            </a:r>
            <a:r>
              <a:rPr lang="en-US" sz="2000" dirty="0">
                <a:solidFill>
                  <a:schemeClr val="tx1">
                    <a:lumMod val="65000"/>
                    <a:lumOff val="35000"/>
                  </a:schemeClr>
                </a:solidFill>
                <a:latin typeface="Arial" panose="020B0604020202020204" pitchFamily="34" charset="0"/>
                <a:cs typeface="Arial" panose="020B0604020202020204" pitchFamily="34" charset="0"/>
              </a:rPr>
              <a:t>significantly?</a:t>
            </a:r>
          </a:p>
          <a:p>
            <a:pPr algn="l" fontAlgn="base"/>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algn="l" fontAlgn="base"/>
            <a:r>
              <a:rPr lang="en-US" sz="2000" b="1" dirty="0">
                <a:solidFill>
                  <a:schemeClr val="tx1">
                    <a:lumMod val="65000"/>
                    <a:lumOff val="35000"/>
                  </a:schemeClr>
                </a:solidFill>
                <a:latin typeface="Arial" panose="020B0604020202020204" pitchFamily="34" charset="0"/>
                <a:cs typeface="Arial" panose="020B0604020202020204" pitchFamily="34" charset="0"/>
              </a:rPr>
              <a:t>E:</a:t>
            </a:r>
            <a:r>
              <a:rPr lang="en-US" sz="2000" dirty="0">
                <a:solidFill>
                  <a:schemeClr val="tx1">
                    <a:lumMod val="65000"/>
                    <a:lumOff val="35000"/>
                  </a:schemeClr>
                </a:solidFill>
                <a:latin typeface="Arial" panose="020B0604020202020204" pitchFamily="34" charset="0"/>
                <a:cs typeface="Arial" panose="020B0604020202020204" pitchFamily="34" charset="0"/>
              </a:rPr>
              <a:t> Did I include </a:t>
            </a:r>
            <a:r>
              <a:rPr lang="en-US" sz="2000" i="1" dirty="0">
                <a:solidFill>
                  <a:schemeClr val="tx1">
                    <a:lumMod val="65000"/>
                    <a:lumOff val="35000"/>
                  </a:schemeClr>
                </a:solidFill>
                <a:latin typeface="Arial" panose="020B0604020202020204" pitchFamily="34" charset="0"/>
                <a:cs typeface="Arial" panose="020B0604020202020204" pitchFamily="34" charset="0"/>
              </a:rPr>
              <a:t>enough information </a:t>
            </a:r>
            <a:r>
              <a:rPr lang="en-US" sz="2000" dirty="0">
                <a:solidFill>
                  <a:schemeClr val="tx1">
                    <a:lumMod val="65000"/>
                    <a:lumOff val="35000"/>
                  </a:schemeClr>
                </a:solidFill>
                <a:latin typeface="Arial" panose="020B0604020202020204" pitchFamily="34" charset="0"/>
                <a:cs typeface="Arial" panose="020B0604020202020204" pitchFamily="34" charset="0"/>
              </a:rPr>
              <a:t>to capture the essence of the original material?</a:t>
            </a:r>
          </a:p>
          <a:p>
            <a:pPr algn="l" fontAlgn="base"/>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pPr algn="l" fontAlgn="base"/>
            <a:r>
              <a:rPr lang="en-US" sz="2000" b="1" dirty="0">
                <a:solidFill>
                  <a:schemeClr val="tx1">
                    <a:lumMod val="65000"/>
                    <a:lumOff val="35000"/>
                  </a:schemeClr>
                </a:solidFill>
                <a:latin typeface="Arial" panose="020B0604020202020204" pitchFamily="34" charset="0"/>
                <a:cs typeface="Arial" panose="020B0604020202020204" pitchFamily="34" charset="0"/>
              </a:rPr>
              <a:t>S: </a:t>
            </a:r>
            <a:r>
              <a:rPr lang="en-US" sz="2000" dirty="0">
                <a:solidFill>
                  <a:schemeClr val="tx1">
                    <a:lumMod val="65000"/>
                    <a:lumOff val="35000"/>
                  </a:schemeClr>
                </a:solidFill>
                <a:latin typeface="Arial" panose="020B0604020202020204" pitchFamily="34" charset="0"/>
                <a:cs typeface="Arial" panose="020B0604020202020204" pitchFamily="34" charset="0"/>
              </a:rPr>
              <a:t>Is the information in my summary logically organized and </a:t>
            </a:r>
            <a:r>
              <a:rPr lang="en-US" sz="2000" i="1" dirty="0">
                <a:solidFill>
                  <a:schemeClr val="tx1">
                    <a:lumMod val="65000"/>
                    <a:lumOff val="35000"/>
                  </a:schemeClr>
                </a:solidFill>
                <a:latin typeface="Arial" panose="020B0604020202020204" pitchFamily="34" charset="0"/>
                <a:cs typeface="Arial" panose="020B0604020202020204" pitchFamily="34" charset="0"/>
              </a:rPr>
              <a:t>sequenced</a:t>
            </a:r>
            <a:r>
              <a:rPr lang="en-US" sz="2000" dirty="0">
                <a:solidFill>
                  <a:schemeClr val="tx1">
                    <a:lumMod val="65000"/>
                    <a:lumOff val="35000"/>
                  </a:schemeClr>
                </a:solidFill>
                <a:latin typeface="Arial" panose="020B0604020202020204" pitchFamily="34" charset="0"/>
                <a:cs typeface="Arial" panose="020B0604020202020204" pitchFamily="34" charset="0"/>
              </a:rPr>
              <a:t>?</a:t>
            </a:r>
          </a:p>
          <a:p>
            <a:pPr algn="l" fontAlgn="base"/>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pPr algn="l" fontAlgn="base"/>
            <a:r>
              <a:rPr lang="en-US" sz="2000" b="1" dirty="0">
                <a:solidFill>
                  <a:schemeClr val="tx1">
                    <a:lumMod val="65000"/>
                    <a:lumOff val="35000"/>
                  </a:schemeClr>
                </a:solidFill>
                <a:latin typeface="Arial" panose="020B0604020202020204" pitchFamily="34" charset="0"/>
                <a:cs typeface="Arial" panose="020B0604020202020204" pitchFamily="34" charset="0"/>
              </a:rPr>
              <a:t>O: </a:t>
            </a:r>
            <a:r>
              <a:rPr lang="en-US" sz="2000" dirty="0">
                <a:solidFill>
                  <a:schemeClr val="tx1">
                    <a:lumMod val="65000"/>
                    <a:lumOff val="35000"/>
                  </a:schemeClr>
                </a:solidFill>
                <a:latin typeface="Arial" panose="020B0604020202020204" pitchFamily="34" charset="0"/>
                <a:cs typeface="Arial" panose="020B0604020202020204" pitchFamily="34" charset="0"/>
              </a:rPr>
              <a:t>Did I give an </a:t>
            </a:r>
            <a:r>
              <a:rPr lang="en-US" sz="2000" i="1" dirty="0">
                <a:solidFill>
                  <a:schemeClr val="tx1">
                    <a:lumMod val="65000"/>
                    <a:lumOff val="35000"/>
                  </a:schemeClr>
                </a:solidFill>
                <a:latin typeface="Arial" panose="020B0604020202020204" pitchFamily="34" charset="0"/>
                <a:cs typeface="Arial" panose="020B0604020202020204" pitchFamily="34" charset="0"/>
              </a:rPr>
              <a:t>objective</a:t>
            </a:r>
            <a:r>
              <a:rPr lang="en-US" sz="2000" dirty="0">
                <a:solidFill>
                  <a:schemeClr val="tx1">
                    <a:lumMod val="65000"/>
                    <a:lumOff val="35000"/>
                  </a:schemeClr>
                </a:solidFill>
                <a:latin typeface="Arial" panose="020B0604020202020204" pitchFamily="34" charset="0"/>
                <a:cs typeface="Arial" panose="020B0604020202020204" pitchFamily="34" charset="0"/>
              </a:rPr>
              <a:t> (free from personal opinions) summary of the original material? </a:t>
            </a:r>
          </a:p>
          <a:p>
            <a:pPr algn="l" fontAlgn="base"/>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pPr algn="l" fontAlgn="base"/>
            <a:r>
              <a:rPr lang="en-US" sz="2000" b="1" dirty="0">
                <a:solidFill>
                  <a:schemeClr val="tx1">
                    <a:lumMod val="65000"/>
                    <a:lumOff val="35000"/>
                  </a:schemeClr>
                </a:solidFill>
                <a:latin typeface="Arial" panose="020B0604020202020204" pitchFamily="34" charset="0"/>
                <a:cs typeface="Arial" panose="020B0604020202020204" pitchFamily="34" charset="0"/>
              </a:rPr>
              <a:t>M: </a:t>
            </a:r>
            <a:r>
              <a:rPr lang="en-US" sz="2000" dirty="0">
                <a:solidFill>
                  <a:schemeClr val="tx1">
                    <a:lumMod val="65000"/>
                    <a:lumOff val="35000"/>
                  </a:schemeClr>
                </a:solidFill>
                <a:latin typeface="Arial" panose="020B0604020202020204" pitchFamily="34" charset="0"/>
                <a:cs typeface="Arial" panose="020B0604020202020204" pitchFamily="34" charset="0"/>
              </a:rPr>
              <a:t>Did I summarize the original material in </a:t>
            </a:r>
            <a:r>
              <a:rPr lang="en-US" sz="2000" i="1" dirty="0">
                <a:solidFill>
                  <a:schemeClr val="tx1">
                    <a:lumMod val="65000"/>
                    <a:lumOff val="35000"/>
                  </a:schemeClr>
                </a:solidFill>
                <a:latin typeface="Arial" panose="020B0604020202020204" pitchFamily="34" charset="0"/>
                <a:cs typeface="Arial" panose="020B0604020202020204" pitchFamily="34" charset="0"/>
              </a:rPr>
              <a:t>my own words</a:t>
            </a:r>
            <a:r>
              <a:rPr lang="en-US" sz="2000" dirty="0">
                <a:solidFill>
                  <a:schemeClr val="tx1">
                    <a:lumMod val="65000"/>
                    <a:lumOff val="35000"/>
                  </a:schemeClr>
                </a:solidFill>
                <a:latin typeface="Arial" panose="020B0604020202020204" pitchFamily="34" charset="0"/>
                <a:cs typeface="Arial" panose="020B0604020202020204" pitchFamily="34" charset="0"/>
              </a:rPr>
              <a:t>?</a:t>
            </a:r>
          </a:p>
          <a:p>
            <a:pPr algn="l" fontAlgn="base"/>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pPr algn="l" fontAlgn="base"/>
            <a:r>
              <a:rPr lang="en-US" sz="2000" b="1" dirty="0">
                <a:solidFill>
                  <a:schemeClr val="tx1">
                    <a:lumMod val="65000"/>
                    <a:lumOff val="35000"/>
                  </a:schemeClr>
                </a:solidFill>
                <a:latin typeface="Arial" panose="020B0604020202020204" pitchFamily="34" charset="0"/>
                <a:cs typeface="Arial" panose="020B0604020202020204" pitchFamily="34" charset="0"/>
              </a:rPr>
              <a:t>E: </a:t>
            </a:r>
            <a:r>
              <a:rPr lang="en-US" sz="2000" dirty="0">
                <a:solidFill>
                  <a:schemeClr val="tx1">
                    <a:lumMod val="65000"/>
                    <a:lumOff val="35000"/>
                  </a:schemeClr>
                </a:solidFill>
                <a:latin typeface="Arial" panose="020B0604020202020204" pitchFamily="34" charset="0"/>
                <a:cs typeface="Arial" panose="020B0604020202020204" pitchFamily="34" charset="0"/>
              </a:rPr>
              <a:t>Does my summary contain the </a:t>
            </a:r>
            <a:r>
              <a:rPr lang="en-US" sz="2000" i="1" dirty="0">
                <a:solidFill>
                  <a:schemeClr val="tx1">
                    <a:lumMod val="65000"/>
                    <a:lumOff val="35000"/>
                  </a:schemeClr>
                </a:solidFill>
                <a:latin typeface="Arial" panose="020B0604020202020204" pitchFamily="34" charset="0"/>
                <a:cs typeface="Arial" panose="020B0604020202020204" pitchFamily="34" charset="0"/>
              </a:rPr>
              <a:t>essential ideas </a:t>
            </a:r>
            <a:r>
              <a:rPr lang="en-US" sz="2000" dirty="0">
                <a:solidFill>
                  <a:schemeClr val="tx1">
                    <a:lumMod val="65000"/>
                    <a:lumOff val="35000"/>
                  </a:schemeClr>
                </a:solidFill>
                <a:latin typeface="Arial" panose="020B0604020202020204" pitchFamily="34" charset="0"/>
                <a:cs typeface="Arial" panose="020B0604020202020204" pitchFamily="34" charset="0"/>
              </a:rPr>
              <a:t>only? Did I eliminate unnecessary details?</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pPr algn="l" fontAlgn="base"/>
            <a:endParaRPr lang="en-US" sz="2400" dirty="0">
              <a:solidFill>
                <a:srgbClr val="003B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73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D027-9526-4814-A287-B653A30F9F51}"/>
              </a:ext>
            </a:extLst>
          </p:cNvPr>
          <p:cNvSpPr>
            <a:spLocks noGrp="1"/>
          </p:cNvSpPr>
          <p:nvPr>
            <p:ph type="title"/>
          </p:nvPr>
        </p:nvSpPr>
        <p:spPr/>
        <p:txBody>
          <a:bodyPr/>
          <a:lstStyle/>
          <a:p>
            <a:r>
              <a:rPr lang="en-US" dirty="0"/>
              <a:t>Thinking Skill # 3: Comparing</a:t>
            </a:r>
          </a:p>
        </p:txBody>
      </p:sp>
      <p:sp>
        <p:nvSpPr>
          <p:cNvPr id="3" name="Content Placeholder 2">
            <a:extLst>
              <a:ext uri="{FF2B5EF4-FFF2-40B4-BE49-F238E27FC236}">
                <a16:creationId xmlns:a16="http://schemas.microsoft.com/office/drawing/2014/main" id="{C5C5AF51-ABF0-4A87-9214-D9EE1A56DFF8}"/>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Comparing is an important process for </a:t>
            </a:r>
            <a:r>
              <a:rPr lang="en-US" b="1" dirty="0">
                <a:latin typeface="Arial"/>
                <a:cs typeface="Arial"/>
              </a:rPr>
              <a:t>making meaning </a:t>
            </a:r>
            <a:r>
              <a:rPr lang="en-US" dirty="0">
                <a:latin typeface="Arial"/>
                <a:cs typeface="Arial"/>
              </a:rPr>
              <a:t>out of things. This is an essential skill for raising student achievement. However, many teachers have difficulty with this. It is important to teach students about comparing. </a:t>
            </a:r>
          </a:p>
        </p:txBody>
      </p:sp>
      <p:pic>
        <p:nvPicPr>
          <p:cNvPr id="5" name="Picture 4" descr="Shape&#10;&#10;Description automatically generated">
            <a:extLst>
              <a:ext uri="{FF2B5EF4-FFF2-40B4-BE49-F238E27FC236}">
                <a16:creationId xmlns:a16="http://schemas.microsoft.com/office/drawing/2014/main" id="{A667AE4C-F9BD-4284-A508-B4F56337FB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62508" y="3482313"/>
            <a:ext cx="3556000" cy="1865974"/>
          </a:xfrm>
          <a:prstGeom prst="rect">
            <a:avLst/>
          </a:prstGeom>
        </p:spPr>
      </p:pic>
    </p:spTree>
    <p:extLst>
      <p:ext uri="{BB962C8B-B14F-4D97-AF65-F5344CB8AC3E}">
        <p14:creationId xmlns:p14="http://schemas.microsoft.com/office/powerpoint/2010/main" val="218657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CF01-CA18-4646-AF08-5CEA33E1ADFA}"/>
              </a:ext>
            </a:extLst>
          </p:cNvPr>
          <p:cNvSpPr>
            <a:spLocks noGrp="1"/>
          </p:cNvSpPr>
          <p:nvPr>
            <p:ph type="title"/>
          </p:nvPr>
        </p:nvSpPr>
        <p:spPr/>
        <p:txBody>
          <a:bodyPr/>
          <a:lstStyle/>
          <a:p>
            <a:r>
              <a:rPr lang="en-US" dirty="0"/>
              <a:t>Tools for Comparing</a:t>
            </a:r>
          </a:p>
        </p:txBody>
      </p:sp>
      <p:sp>
        <p:nvSpPr>
          <p:cNvPr id="3" name="Content Placeholder 2">
            <a:extLst>
              <a:ext uri="{FF2B5EF4-FFF2-40B4-BE49-F238E27FC236}">
                <a16:creationId xmlns:a16="http://schemas.microsoft.com/office/drawing/2014/main" id="{654388A0-7E33-48BD-BCA9-D80081E4A022}"/>
              </a:ext>
            </a:extLst>
          </p:cNvPr>
          <p:cNvSpPr>
            <a:spLocks noGrp="1"/>
          </p:cNvSpPr>
          <p:nvPr>
            <p:ph idx="1"/>
          </p:nvPr>
        </p:nvSpPr>
        <p:spPr>
          <a:xfrm>
            <a:off x="838200" y="1087037"/>
            <a:ext cx="10515600" cy="4678515"/>
          </a:xfrm>
        </p:spPr>
        <p:txBody>
          <a:bodyPr vert="horz" lIns="91440" tIns="45720" rIns="91440" bIns="45720" rtlCol="0" anchor="t">
            <a:normAutofit/>
          </a:bodyPr>
          <a:lstStyle/>
          <a:p>
            <a:r>
              <a:rPr lang="en-US" sz="2400" b="1" dirty="0">
                <a:latin typeface="Arial"/>
                <a:cs typeface="Arial"/>
              </a:rPr>
              <a:t>Describe First, Compare Second</a:t>
            </a:r>
            <a:r>
              <a:rPr lang="en-US" sz="2400" dirty="0">
                <a:latin typeface="Arial"/>
                <a:cs typeface="Arial"/>
              </a:rPr>
              <a:t>- Often we give students a Venn diagram to complete, and we get a lot of disconnected facts in return. Using an organizer that makes students slow down and describe what is being compared with clearly identified dimensions enhances meaning making that allows students to view information side by side. </a:t>
            </a:r>
          </a:p>
          <a:p>
            <a:endParaRPr lang="en-US" sz="2400" dirty="0">
              <a:latin typeface="Arial"/>
              <a:cs typeface="Arial"/>
            </a:endParaRPr>
          </a:p>
          <a:p>
            <a:r>
              <a:rPr lang="en-US" sz="2400" b="1" dirty="0">
                <a:latin typeface="Arial"/>
                <a:cs typeface="Arial"/>
              </a:rPr>
              <a:t>Top Hat Organizer</a:t>
            </a:r>
            <a:r>
              <a:rPr lang="en-US" sz="2400" dirty="0">
                <a:latin typeface="Arial"/>
                <a:cs typeface="Arial"/>
              </a:rPr>
              <a:t>-</a:t>
            </a:r>
            <a:r>
              <a:rPr lang="en-US" sz="2400" b="1" dirty="0">
                <a:latin typeface="Arial"/>
                <a:cs typeface="Arial"/>
              </a:rPr>
              <a:t> </a:t>
            </a:r>
            <a:r>
              <a:rPr lang="en-US" sz="2400" dirty="0">
                <a:latin typeface="Arial"/>
                <a:cs typeface="Arial"/>
              </a:rPr>
              <a:t>A Top Hat offers students plenty of room to record both similarities and differences and students can line up the differences next to one another. </a:t>
            </a:r>
            <a:endParaRPr lang="en-US" sz="2400" b="1" dirty="0"/>
          </a:p>
        </p:txBody>
      </p:sp>
    </p:spTree>
    <p:extLst>
      <p:ext uri="{BB962C8B-B14F-4D97-AF65-F5344CB8AC3E}">
        <p14:creationId xmlns:p14="http://schemas.microsoft.com/office/powerpoint/2010/main" val="257359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EEBB-22B4-49B2-8420-D93DC816C5F0}"/>
              </a:ext>
            </a:extLst>
          </p:cNvPr>
          <p:cNvSpPr>
            <a:spLocks noGrp="1"/>
          </p:cNvSpPr>
          <p:nvPr>
            <p:ph type="title"/>
          </p:nvPr>
        </p:nvSpPr>
        <p:spPr/>
        <p:txBody>
          <a:bodyPr/>
          <a:lstStyle/>
          <a:p>
            <a:r>
              <a:rPr lang="en-US" dirty="0">
                <a:latin typeface="Arial"/>
                <a:cs typeface="Arial"/>
              </a:rPr>
              <a:t>Describe First, Compare Second</a:t>
            </a:r>
            <a:endParaRPr lang="en-US" dirty="0"/>
          </a:p>
        </p:txBody>
      </p:sp>
      <p:graphicFrame>
        <p:nvGraphicFramePr>
          <p:cNvPr id="4" name="Table 4">
            <a:extLst>
              <a:ext uri="{FF2B5EF4-FFF2-40B4-BE49-F238E27FC236}">
                <a16:creationId xmlns:a16="http://schemas.microsoft.com/office/drawing/2014/main" id="{EA33F356-CF51-4022-90C7-8F2956269E02}"/>
              </a:ext>
            </a:extLst>
          </p:cNvPr>
          <p:cNvGraphicFramePr>
            <a:graphicFrameLocks noGrp="1"/>
          </p:cNvGraphicFramePr>
          <p:nvPr>
            <p:ph idx="1"/>
            <p:extLst>
              <p:ext uri="{D42A27DB-BD31-4B8C-83A1-F6EECF244321}">
                <p14:modId xmlns:p14="http://schemas.microsoft.com/office/powerpoint/2010/main" val="889747686"/>
              </p:ext>
            </p:extLst>
          </p:nvPr>
        </p:nvGraphicFramePr>
        <p:xfrm>
          <a:off x="838200" y="1483115"/>
          <a:ext cx="10506633" cy="4240664"/>
        </p:xfrm>
        <a:graphic>
          <a:graphicData uri="http://schemas.openxmlformats.org/drawingml/2006/table">
            <a:tbl>
              <a:tblPr firstRow="1" bandRow="1">
                <a:tableStyleId>{5940675A-B579-460E-94D1-54222C63F5DA}</a:tableStyleId>
              </a:tblPr>
              <a:tblGrid>
                <a:gridCol w="3496235">
                  <a:extLst>
                    <a:ext uri="{9D8B030D-6E8A-4147-A177-3AD203B41FA5}">
                      <a16:colId xmlns:a16="http://schemas.microsoft.com/office/drawing/2014/main" val="502951231"/>
                    </a:ext>
                  </a:extLst>
                </a:gridCol>
                <a:gridCol w="3505199">
                  <a:extLst>
                    <a:ext uri="{9D8B030D-6E8A-4147-A177-3AD203B41FA5}">
                      <a16:colId xmlns:a16="http://schemas.microsoft.com/office/drawing/2014/main" val="3733286159"/>
                    </a:ext>
                  </a:extLst>
                </a:gridCol>
                <a:gridCol w="3505199">
                  <a:extLst>
                    <a:ext uri="{9D8B030D-6E8A-4147-A177-3AD203B41FA5}">
                      <a16:colId xmlns:a16="http://schemas.microsoft.com/office/drawing/2014/main" val="1464066500"/>
                    </a:ext>
                  </a:extLst>
                </a:gridCol>
              </a:tblGrid>
              <a:tr h="717176">
                <a:tc>
                  <a:txBody>
                    <a:bodyPr/>
                    <a:lstStyle/>
                    <a:p>
                      <a:pPr lvl="0">
                        <a:buNone/>
                      </a:pPr>
                      <a:r>
                        <a:rPr lang="en-US" sz="2000" dirty="0">
                          <a:latin typeface="Arial" panose="020B0604020202020204" pitchFamily="34" charset="0"/>
                          <a:cs typeface="Arial" panose="020B0604020202020204" pitchFamily="34" charset="0"/>
                        </a:rPr>
                        <a:t>Item or text #1: </a:t>
                      </a:r>
                      <a:r>
                        <a:rPr lang="en-US" sz="2000" b="1" u="sng" dirty="0">
                          <a:latin typeface="KG Beneath Your Beautiful" panose="02000000000000000000" pitchFamily="2" charset="0"/>
                          <a:cs typeface="Arial" panose="020B0604020202020204" pitchFamily="34" charset="0"/>
                        </a:rPr>
                        <a:t>Push Factors</a:t>
                      </a:r>
                    </a:p>
                  </a:txBody>
                  <a:tcPr/>
                </a:tc>
                <a:tc>
                  <a:txBody>
                    <a:bodyPr/>
                    <a:lstStyle/>
                    <a:p>
                      <a:pPr lvl="0">
                        <a:buNone/>
                      </a:pPr>
                      <a:r>
                        <a:rPr lang="en-US" sz="2000" dirty="0">
                          <a:latin typeface="Arial" panose="020B0604020202020204" pitchFamily="34" charset="0"/>
                          <a:cs typeface="Arial" panose="020B0604020202020204" pitchFamily="34" charset="0"/>
                        </a:rPr>
                        <a:t>Describe these attributes, aspects, or components:</a:t>
                      </a:r>
                    </a:p>
                  </a:txBody>
                  <a:tcPr/>
                </a:tc>
                <a:tc>
                  <a:txBody>
                    <a:bodyPr/>
                    <a:lstStyle/>
                    <a:p>
                      <a:pPr lvl="0">
                        <a:buNone/>
                      </a:pPr>
                      <a:r>
                        <a:rPr lang="en-US" sz="2000" dirty="0">
                          <a:latin typeface="Arial" panose="020B0604020202020204" pitchFamily="34" charset="0"/>
                          <a:cs typeface="Arial" panose="020B0604020202020204" pitchFamily="34" charset="0"/>
                        </a:rPr>
                        <a:t>Item or text #2: </a:t>
                      </a:r>
                      <a:r>
                        <a:rPr lang="en-US" sz="2000" b="1" u="sng" dirty="0">
                          <a:latin typeface="KG Beneath Your Beautiful" panose="02000000000000000000" pitchFamily="2" charset="0"/>
                          <a:cs typeface="Arial" panose="020B0604020202020204" pitchFamily="34" charset="0"/>
                        </a:rPr>
                        <a:t>Pull Factors</a:t>
                      </a:r>
                    </a:p>
                  </a:txBody>
                  <a:tcPr/>
                </a:tc>
                <a:extLst>
                  <a:ext uri="{0D108BD9-81ED-4DB2-BD59-A6C34878D82A}">
                    <a16:rowId xmlns:a16="http://schemas.microsoft.com/office/drawing/2014/main" val="1048134935"/>
                  </a:ext>
                </a:extLst>
              </a:tr>
              <a:tr h="3523488">
                <a:tc>
                  <a:txBody>
                    <a:bodyPr/>
                    <a:lstStyle/>
                    <a:p>
                      <a:r>
                        <a:rPr lang="en-US" sz="2000" dirty="0">
                          <a:latin typeface="Arial" panose="020B0604020202020204" pitchFamily="34" charset="0"/>
                          <a:cs typeface="Arial" panose="020B0604020202020204" pitchFamily="34" charset="0"/>
                        </a:rPr>
                        <a:t>Money troubles</a:t>
                      </a:r>
                    </a:p>
                    <a:p>
                      <a:pPr lvl="0">
                        <a:buNone/>
                      </a:pPr>
                      <a:endParaRPr lang="en-US" sz="2000" dirty="0">
                        <a:latin typeface="Arial" panose="020B0604020202020204" pitchFamily="34" charset="0"/>
                        <a:cs typeface="Arial" panose="020B0604020202020204" pitchFamily="34" charset="0"/>
                      </a:endParaRPr>
                    </a:p>
                    <a:p>
                      <a:pPr lvl="0">
                        <a:buNone/>
                      </a:pPr>
                      <a:r>
                        <a:rPr lang="en-US" sz="2000" dirty="0">
                          <a:latin typeface="Arial" panose="020B0604020202020204" pitchFamily="34" charset="0"/>
                          <a:cs typeface="Arial" panose="020B0604020202020204" pitchFamily="34" charset="0"/>
                        </a:rPr>
                        <a:t>Problems with their government</a:t>
                      </a:r>
                    </a:p>
                    <a:p>
                      <a:pPr lvl="0">
                        <a:buNone/>
                      </a:pPr>
                      <a:endParaRPr lang="en-US" sz="2000" dirty="0">
                        <a:latin typeface="Arial" panose="020B0604020202020204" pitchFamily="34" charset="0"/>
                        <a:cs typeface="Arial" panose="020B0604020202020204" pitchFamily="34" charset="0"/>
                      </a:endParaRPr>
                    </a:p>
                    <a:p>
                      <a:pPr lvl="0">
                        <a:buNone/>
                      </a:pPr>
                      <a:r>
                        <a:rPr lang="en-US" sz="2000" dirty="0">
                          <a:latin typeface="Arial" panose="020B0604020202020204" pitchFamily="34" charset="0"/>
                          <a:cs typeface="Arial" panose="020B0604020202020204" pitchFamily="34" charset="0"/>
                        </a:rPr>
                        <a:t>Lack of religious freedom</a:t>
                      </a:r>
                    </a:p>
                  </a:txBody>
                  <a:tcPr/>
                </a:tc>
                <a:tc>
                  <a:txBody>
                    <a:bodyPr/>
                    <a:lstStyle/>
                    <a:p>
                      <a:r>
                        <a:rPr lang="en-US" sz="2000" dirty="0">
                          <a:latin typeface="Arial" panose="020B0604020202020204" pitchFamily="34" charset="0"/>
                          <a:cs typeface="Arial" panose="020B0604020202020204" pitchFamily="34" charset="0"/>
                        </a:rPr>
                        <a:t>Reasons to leave home country (push)</a:t>
                      </a:r>
                    </a:p>
                    <a:p>
                      <a:pPr lvl="0">
                        <a:buNone/>
                      </a:pPr>
                      <a:endParaRPr lang="en-US" sz="2000" dirty="0">
                        <a:latin typeface="Arial" panose="020B0604020202020204" pitchFamily="34" charset="0"/>
                        <a:cs typeface="Arial" panose="020B0604020202020204" pitchFamily="34" charset="0"/>
                      </a:endParaRPr>
                    </a:p>
                    <a:p>
                      <a:pPr lvl="0">
                        <a:buNone/>
                      </a:pPr>
                      <a:endParaRPr lang="en-US" sz="2000" dirty="0">
                        <a:latin typeface="Arial" panose="020B0604020202020204" pitchFamily="34" charset="0"/>
                        <a:cs typeface="Arial" panose="020B0604020202020204" pitchFamily="34" charset="0"/>
                      </a:endParaRPr>
                    </a:p>
                    <a:p>
                      <a:pPr lvl="0">
                        <a:buNone/>
                      </a:pPr>
                      <a:r>
                        <a:rPr lang="en-US" sz="2000" dirty="0">
                          <a:latin typeface="Arial" panose="020B0604020202020204" pitchFamily="34" charset="0"/>
                          <a:cs typeface="Arial" panose="020B0604020202020204" pitchFamily="34" charset="0"/>
                        </a:rPr>
                        <a:t>Reasons to come to America (pull)</a:t>
                      </a:r>
                    </a:p>
                    <a:p>
                      <a:pPr lvl="0">
                        <a:buNone/>
                      </a:pP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More freedom</a:t>
                      </a:r>
                    </a:p>
                    <a:p>
                      <a:pPr lvl="0">
                        <a:buNone/>
                      </a:pPr>
                      <a:endParaRPr lang="en-US" sz="2000" dirty="0">
                        <a:latin typeface="Arial" panose="020B0604020202020204" pitchFamily="34" charset="0"/>
                        <a:cs typeface="Arial" panose="020B0604020202020204" pitchFamily="34" charset="0"/>
                      </a:endParaRPr>
                    </a:p>
                    <a:p>
                      <a:pPr lvl="0">
                        <a:buNone/>
                      </a:pPr>
                      <a:r>
                        <a:rPr lang="en-US" sz="2000" dirty="0">
                          <a:latin typeface="Arial" panose="020B0604020202020204" pitchFamily="34" charset="0"/>
                          <a:cs typeface="Arial" panose="020B0604020202020204" pitchFamily="34" charset="0"/>
                        </a:rPr>
                        <a:t>Job opportunities</a:t>
                      </a:r>
                    </a:p>
                  </a:txBody>
                  <a:tcPr/>
                </a:tc>
                <a:extLst>
                  <a:ext uri="{0D108BD9-81ED-4DB2-BD59-A6C34878D82A}">
                    <a16:rowId xmlns:a16="http://schemas.microsoft.com/office/drawing/2014/main" val="4157598603"/>
                  </a:ext>
                </a:extLst>
              </a:tr>
            </a:tbl>
          </a:graphicData>
        </a:graphic>
      </p:graphicFrame>
      <p:sp>
        <p:nvSpPr>
          <p:cNvPr id="5" name="TextBox 4">
            <a:extLst>
              <a:ext uri="{FF2B5EF4-FFF2-40B4-BE49-F238E27FC236}">
                <a16:creationId xmlns:a16="http://schemas.microsoft.com/office/drawing/2014/main" id="{EAEA567F-BEE5-4856-B9FB-A268BB0ECF60}"/>
              </a:ext>
            </a:extLst>
          </p:cNvPr>
          <p:cNvSpPr txBox="1"/>
          <p:nvPr/>
        </p:nvSpPr>
        <p:spPr>
          <a:xfrm>
            <a:off x="756249" y="957322"/>
            <a:ext cx="3505200"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dirty="0">
                <a:solidFill>
                  <a:schemeClr val="tx1">
                    <a:lumMod val="65000"/>
                    <a:lumOff val="35000"/>
                  </a:schemeClr>
                </a:solidFill>
                <a:latin typeface="Arial"/>
                <a:cs typeface="Arial"/>
              </a:rPr>
              <a:t>Description Organizer</a:t>
            </a:r>
            <a:endParaRPr lang="en-US" dirty="0">
              <a:solidFill>
                <a:schemeClr val="tx1">
                  <a:lumMod val="65000"/>
                  <a:lumOff val="35000"/>
                </a:schemeClr>
              </a:solidFill>
            </a:endParaRPr>
          </a:p>
        </p:txBody>
      </p:sp>
      <p:sp>
        <p:nvSpPr>
          <p:cNvPr id="7" name="Arrow: Left 6">
            <a:extLst>
              <a:ext uri="{FF2B5EF4-FFF2-40B4-BE49-F238E27FC236}">
                <a16:creationId xmlns:a16="http://schemas.microsoft.com/office/drawing/2014/main" id="{C4583212-5A59-4983-A92F-F8866A2408E4}"/>
              </a:ext>
            </a:extLst>
          </p:cNvPr>
          <p:cNvSpPr/>
          <p:nvPr/>
        </p:nvSpPr>
        <p:spPr>
          <a:xfrm>
            <a:off x="4454810" y="2940472"/>
            <a:ext cx="977660" cy="488830"/>
          </a:xfrm>
          <a:prstGeom prst="leftArrow">
            <a:avLst/>
          </a:prstGeom>
          <a:solidFill>
            <a:srgbClr val="5FAA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7D39011-E1D3-44A1-ACBD-07991DB9ECBB}"/>
              </a:ext>
            </a:extLst>
          </p:cNvPr>
          <p:cNvSpPr/>
          <p:nvPr/>
        </p:nvSpPr>
        <p:spPr>
          <a:xfrm>
            <a:off x="6567383" y="3888479"/>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6089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EDFD-1248-4A7C-9BB0-59410A90DDB9}"/>
              </a:ext>
            </a:extLst>
          </p:cNvPr>
          <p:cNvSpPr>
            <a:spLocks noGrp="1"/>
          </p:cNvSpPr>
          <p:nvPr>
            <p:ph type="title"/>
          </p:nvPr>
        </p:nvSpPr>
        <p:spPr/>
        <p:txBody>
          <a:bodyPr/>
          <a:lstStyle/>
          <a:p>
            <a:r>
              <a:rPr lang="en-US" dirty="0">
                <a:latin typeface="Arial"/>
                <a:cs typeface="Arial"/>
              </a:rPr>
              <a:t>Top Hat</a:t>
            </a:r>
            <a:endParaRPr lang="en-US" dirty="0"/>
          </a:p>
        </p:txBody>
      </p:sp>
      <p:sp>
        <p:nvSpPr>
          <p:cNvPr id="3" name="Content Placeholder 2">
            <a:extLst>
              <a:ext uri="{FF2B5EF4-FFF2-40B4-BE49-F238E27FC236}">
                <a16:creationId xmlns:a16="http://schemas.microsoft.com/office/drawing/2014/main" id="{FA09F9DD-A451-471A-AAFF-DE32D0A4699E}"/>
              </a:ext>
            </a:extLst>
          </p:cNvPr>
          <p:cNvSpPr>
            <a:spLocks noGrp="1"/>
          </p:cNvSpPr>
          <p:nvPr>
            <p:ph idx="1"/>
          </p:nvPr>
        </p:nvSpPr>
        <p:spPr>
          <a:xfrm>
            <a:off x="538207" y="821163"/>
            <a:ext cx="7922525" cy="686546"/>
          </a:xfrm>
        </p:spPr>
        <p:txBody>
          <a:bodyPr vert="horz" lIns="91440" tIns="45720" rIns="91440" bIns="45720" rtlCol="0" anchor="t">
            <a:normAutofit fontScale="92500"/>
          </a:bodyPr>
          <a:lstStyle/>
          <a:p>
            <a:pPr marL="0" indent="0">
              <a:buNone/>
            </a:pPr>
            <a:r>
              <a:rPr lang="en-US" sz="2400" dirty="0">
                <a:solidFill>
                  <a:srgbClr val="5FAADE"/>
                </a:solidFill>
                <a:latin typeface="Arial"/>
                <a:cs typeface="Arial"/>
              </a:rPr>
              <a:t>Top Hat Organizer: Chinese Immigrants and Irish Immigrants</a:t>
            </a:r>
            <a:r>
              <a:rPr lang="en-US" dirty="0">
                <a:solidFill>
                  <a:srgbClr val="5FAADE"/>
                </a:solidFill>
                <a:latin typeface="Arial"/>
                <a:cs typeface="Arial"/>
              </a:rPr>
              <a:t> </a:t>
            </a:r>
            <a:endParaRPr lang="en-US" dirty="0">
              <a:solidFill>
                <a:srgbClr val="5FAADE"/>
              </a:solidFill>
            </a:endParaRPr>
          </a:p>
        </p:txBody>
      </p:sp>
      <p:graphicFrame>
        <p:nvGraphicFramePr>
          <p:cNvPr id="4" name="Table 4">
            <a:extLst>
              <a:ext uri="{FF2B5EF4-FFF2-40B4-BE49-F238E27FC236}">
                <a16:creationId xmlns:a16="http://schemas.microsoft.com/office/drawing/2014/main" id="{AFA471D5-A120-427C-864F-40F7E14B0EDE}"/>
              </a:ext>
            </a:extLst>
          </p:cNvPr>
          <p:cNvGraphicFramePr>
            <a:graphicFrameLocks noGrp="1"/>
          </p:cNvGraphicFramePr>
          <p:nvPr>
            <p:extLst>
              <p:ext uri="{D42A27DB-BD31-4B8C-83A1-F6EECF244321}">
                <p14:modId xmlns:p14="http://schemas.microsoft.com/office/powerpoint/2010/main" val="335255238"/>
              </p:ext>
            </p:extLst>
          </p:nvPr>
        </p:nvGraphicFramePr>
        <p:xfrm>
          <a:off x="1428978" y="1729749"/>
          <a:ext cx="9334044" cy="3092803"/>
        </p:xfrm>
        <a:graphic>
          <a:graphicData uri="http://schemas.openxmlformats.org/drawingml/2006/table">
            <a:tbl>
              <a:tblPr firstRow="1" bandRow="1">
                <a:tableStyleId>{5940675A-B579-460E-94D1-54222C63F5DA}</a:tableStyleId>
              </a:tblPr>
              <a:tblGrid>
                <a:gridCol w="4667022">
                  <a:extLst>
                    <a:ext uri="{9D8B030D-6E8A-4147-A177-3AD203B41FA5}">
                      <a16:colId xmlns:a16="http://schemas.microsoft.com/office/drawing/2014/main" val="3120697770"/>
                    </a:ext>
                  </a:extLst>
                </a:gridCol>
                <a:gridCol w="4667022">
                  <a:extLst>
                    <a:ext uri="{9D8B030D-6E8A-4147-A177-3AD203B41FA5}">
                      <a16:colId xmlns:a16="http://schemas.microsoft.com/office/drawing/2014/main" val="2315708713"/>
                    </a:ext>
                  </a:extLst>
                </a:gridCol>
              </a:tblGrid>
              <a:tr h="402315">
                <a:tc gridSpan="2">
                  <a:txBody>
                    <a:bodyPr/>
                    <a:lstStyle/>
                    <a:p>
                      <a:pPr algn="ctr"/>
                      <a:r>
                        <a:rPr lang="en-US" sz="2000" b="1" dirty="0">
                          <a:latin typeface="Arial" panose="020B0604020202020204" pitchFamily="34" charset="0"/>
                          <a:cs typeface="Arial" panose="020B0604020202020204" pitchFamily="34" charset="0"/>
                        </a:rPr>
                        <a:t>Differences</a:t>
                      </a:r>
                    </a:p>
                  </a:txBody>
                  <a:tcPr>
                    <a:solidFill>
                      <a:schemeClr val="bg2"/>
                    </a:solidFill>
                  </a:tcPr>
                </a:tc>
                <a:tc hMerge="1">
                  <a:txBody>
                    <a:bodyPr/>
                    <a:lstStyle/>
                    <a:p>
                      <a:endParaRPr lang="en-US"/>
                    </a:p>
                  </a:txBody>
                  <a:tcPr/>
                </a:tc>
                <a:extLst>
                  <a:ext uri="{0D108BD9-81ED-4DB2-BD59-A6C34878D82A}">
                    <a16:rowId xmlns:a16="http://schemas.microsoft.com/office/drawing/2014/main" val="1661523841"/>
                  </a:ext>
                </a:extLst>
              </a:tr>
              <a:tr h="402315">
                <a:tc>
                  <a:txBody>
                    <a:bodyPr/>
                    <a:lstStyle/>
                    <a:p>
                      <a:pPr algn="ctr"/>
                      <a:r>
                        <a:rPr lang="en-US" sz="2000" b="1" dirty="0">
                          <a:latin typeface="Arial" panose="020B0604020202020204" pitchFamily="34" charset="0"/>
                          <a:cs typeface="Arial" panose="020B0604020202020204" pitchFamily="34" charset="0"/>
                        </a:rPr>
                        <a:t>Chinese Immigrants</a:t>
                      </a:r>
                    </a:p>
                  </a:txBody>
                  <a:tcPr>
                    <a:solidFill>
                      <a:schemeClr val="bg2"/>
                    </a:solidFill>
                  </a:tcPr>
                </a:tc>
                <a:tc>
                  <a:txBody>
                    <a:bodyPr/>
                    <a:lstStyle/>
                    <a:p>
                      <a:pPr algn="ctr"/>
                      <a:r>
                        <a:rPr lang="en-US" sz="2000" b="1" dirty="0">
                          <a:latin typeface="Arial" panose="020B0604020202020204" pitchFamily="34" charset="0"/>
                          <a:cs typeface="Arial" panose="020B0604020202020204" pitchFamily="34" charset="0"/>
                        </a:rPr>
                        <a:t>Irish Immigrants</a:t>
                      </a:r>
                    </a:p>
                  </a:txBody>
                  <a:tcPr>
                    <a:solidFill>
                      <a:schemeClr val="bg2"/>
                    </a:solidFill>
                  </a:tcPr>
                </a:tc>
                <a:extLst>
                  <a:ext uri="{0D108BD9-81ED-4DB2-BD59-A6C34878D82A}">
                    <a16:rowId xmlns:a16="http://schemas.microsoft.com/office/drawing/2014/main" val="3778978473"/>
                  </a:ext>
                </a:extLst>
              </a:tr>
              <a:tr h="2288173">
                <a:tc>
                  <a:txBody>
                    <a:bodyPr/>
                    <a:lstStyle/>
                    <a:p>
                      <a:pPr marL="285750" indent="-285750">
                        <a:buFont typeface="Arial"/>
                        <a:buChar char="•"/>
                      </a:pPr>
                      <a:r>
                        <a:rPr lang="en-US" sz="2000" dirty="0">
                          <a:latin typeface="Arial" panose="020B0604020202020204" pitchFamily="34" charset="0"/>
                          <a:cs typeface="Arial" panose="020B0604020202020204" pitchFamily="34" charset="0"/>
                        </a:rPr>
                        <a:t>Settled in Chinatown</a:t>
                      </a:r>
                    </a:p>
                    <a:p>
                      <a:pPr marL="285750" lvl="0" indent="-285750">
                        <a:buFont typeface="Arial"/>
                        <a:buChar char="•"/>
                      </a:pPr>
                      <a:r>
                        <a:rPr lang="en-US" sz="2000" dirty="0">
                          <a:latin typeface="Arial" panose="020B0604020202020204" pitchFamily="34" charset="0"/>
                          <a:cs typeface="Arial" panose="020B0604020202020204" pitchFamily="34" charset="0"/>
                        </a:rPr>
                        <a:t>Came for "Gold Mountain"- discovery of gold</a:t>
                      </a:r>
                    </a:p>
                    <a:p>
                      <a:pPr marL="285750" lvl="0" indent="-285750">
                        <a:buFont typeface="Arial"/>
                        <a:buChar char="•"/>
                      </a:pPr>
                      <a:r>
                        <a:rPr lang="en-US" sz="2000" dirty="0">
                          <a:latin typeface="Arial" panose="020B0604020202020204" pitchFamily="34" charset="0"/>
                          <a:cs typeface="Arial" panose="020B0604020202020204" pitchFamily="34" charset="0"/>
                        </a:rPr>
                        <a:t>Entered America through Angel Island</a:t>
                      </a:r>
                    </a:p>
                    <a:p>
                      <a:pPr marL="285750" lvl="0" indent="-285750">
                        <a:buFont typeface="Arial"/>
                        <a:buChar char="•"/>
                      </a:pPr>
                      <a:r>
                        <a:rPr lang="en-US" sz="2000" dirty="0">
                          <a:latin typeface="Arial" panose="020B0604020202020204" pitchFamily="34" charset="0"/>
                          <a:cs typeface="Arial" panose="020B0604020202020204" pitchFamily="34" charset="0"/>
                        </a:rPr>
                        <a:t>Different traditions and customs</a:t>
                      </a:r>
                    </a:p>
                    <a:p>
                      <a:pPr marL="285750" lvl="0" indent="-285750">
                        <a:buFont typeface="Arial"/>
                        <a:buChar char="•"/>
                      </a:pPr>
                      <a:r>
                        <a:rPr lang="en-US" sz="2000" dirty="0">
                          <a:latin typeface="Arial" panose="020B0604020202020204" pitchFamily="34" charset="0"/>
                          <a:cs typeface="Arial" panose="020B0604020202020204" pitchFamily="34" charset="0"/>
                        </a:rPr>
                        <a:t>Dangerous and difficult jobs</a:t>
                      </a:r>
                    </a:p>
                  </a:txBody>
                  <a:tcPr/>
                </a:tc>
                <a:tc>
                  <a:txBody>
                    <a:bodyPr/>
                    <a:lstStyle/>
                    <a:p>
                      <a:pPr marL="285750" indent="-285750">
                        <a:buFont typeface="Arial"/>
                        <a:buChar char="•"/>
                      </a:pPr>
                      <a:r>
                        <a:rPr lang="en-US" sz="2000" dirty="0">
                          <a:latin typeface="Arial" panose="020B0604020202020204" pitchFamily="34" charset="0"/>
                          <a:cs typeface="Arial" panose="020B0604020202020204" pitchFamily="34" charset="0"/>
                        </a:rPr>
                        <a:t>Entered America through Ellis Island</a:t>
                      </a:r>
                    </a:p>
                    <a:p>
                      <a:pPr marL="285750" lvl="0" indent="-285750">
                        <a:buFont typeface="Arial"/>
                        <a:buChar char="•"/>
                      </a:pPr>
                      <a:r>
                        <a:rPr lang="en-US" sz="2000" dirty="0">
                          <a:latin typeface="Arial" panose="020B0604020202020204" pitchFamily="34" charset="0"/>
                          <a:cs typeface="Arial" panose="020B0604020202020204" pitchFamily="34" charset="0"/>
                        </a:rPr>
                        <a:t>Settled in New York City</a:t>
                      </a:r>
                    </a:p>
                    <a:p>
                      <a:pPr marL="285750" lvl="0" indent="-285750">
                        <a:buFont typeface="Arial"/>
                        <a:buChar char="•"/>
                      </a:pPr>
                      <a:r>
                        <a:rPr lang="en-US" sz="2000" dirty="0">
                          <a:latin typeface="Arial" panose="020B0604020202020204" pitchFamily="34" charset="0"/>
                          <a:cs typeface="Arial" panose="020B0604020202020204" pitchFamily="34" charset="0"/>
                        </a:rPr>
                        <a:t>Came because there was a food shortage in Ireland</a:t>
                      </a:r>
                    </a:p>
                    <a:p>
                      <a:pPr marL="285750" lvl="0" indent="-285750">
                        <a:buFont typeface="Arial"/>
                        <a:buChar char="•"/>
                      </a:pPr>
                      <a:r>
                        <a:rPr lang="en-US" sz="2000" dirty="0">
                          <a:latin typeface="Arial" panose="020B0604020202020204" pitchFamily="34" charset="0"/>
                          <a:cs typeface="Arial" panose="020B0604020202020204" pitchFamily="34" charset="0"/>
                        </a:rPr>
                        <a:t>Wide variety of job opportunities</a:t>
                      </a:r>
                    </a:p>
                    <a:p>
                      <a:pPr marL="0" lvl="0" indent="0">
                        <a:buFont typeface="Arial"/>
                        <a:buNone/>
                      </a:pPr>
                      <a:endParaRPr lang="en-US" sz="2000" dirty="0">
                        <a:latin typeface="Arial" panose="020B0604020202020204" pitchFamily="34" charset="0"/>
                        <a:cs typeface="Arial" panose="020B0604020202020204" pitchFamily="34" charset="0"/>
                      </a:endParaRPr>
                    </a:p>
                    <a:p>
                      <a:pPr marL="285750" lvl="0" indent="-285750">
                        <a:buFont typeface="Arial"/>
                        <a:buChar char="•"/>
                      </a:pP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7897935"/>
                  </a:ext>
                </a:extLst>
              </a:tr>
            </a:tbl>
          </a:graphicData>
        </a:graphic>
      </p:graphicFrame>
      <p:graphicFrame>
        <p:nvGraphicFramePr>
          <p:cNvPr id="5" name="Table 5">
            <a:extLst>
              <a:ext uri="{FF2B5EF4-FFF2-40B4-BE49-F238E27FC236}">
                <a16:creationId xmlns:a16="http://schemas.microsoft.com/office/drawing/2014/main" id="{D1E41E15-14C9-4F83-A6DE-AF97C1BA5CDA}"/>
              </a:ext>
            </a:extLst>
          </p:cNvPr>
          <p:cNvGraphicFramePr>
            <a:graphicFrameLocks noGrp="1"/>
          </p:cNvGraphicFramePr>
          <p:nvPr>
            <p:extLst>
              <p:ext uri="{D42A27DB-BD31-4B8C-83A1-F6EECF244321}">
                <p14:modId xmlns:p14="http://schemas.microsoft.com/office/powerpoint/2010/main" val="3840620022"/>
              </p:ext>
            </p:extLst>
          </p:nvPr>
        </p:nvGraphicFramePr>
        <p:xfrm>
          <a:off x="1087104" y="4822552"/>
          <a:ext cx="10017792" cy="807148"/>
        </p:xfrm>
        <a:graphic>
          <a:graphicData uri="http://schemas.openxmlformats.org/drawingml/2006/table">
            <a:tbl>
              <a:tblPr firstRow="1" bandRow="1">
                <a:tableStyleId>{5940675A-B579-460E-94D1-54222C63F5DA}</a:tableStyleId>
              </a:tblPr>
              <a:tblGrid>
                <a:gridCol w="10017792">
                  <a:extLst>
                    <a:ext uri="{9D8B030D-6E8A-4147-A177-3AD203B41FA5}">
                      <a16:colId xmlns:a16="http://schemas.microsoft.com/office/drawing/2014/main" val="2514505115"/>
                    </a:ext>
                  </a:extLst>
                </a:gridCol>
              </a:tblGrid>
              <a:tr h="410908">
                <a:tc>
                  <a:txBody>
                    <a:bodyPr/>
                    <a:lstStyle/>
                    <a:p>
                      <a:pPr algn="ctr"/>
                      <a:r>
                        <a:rPr lang="en-US" sz="2000" b="1" dirty="0">
                          <a:latin typeface="Arial" panose="020B0604020202020204" pitchFamily="34" charset="0"/>
                          <a:cs typeface="Arial" panose="020B0604020202020204" pitchFamily="34" charset="0"/>
                        </a:rPr>
                        <a:t>Similarities</a:t>
                      </a:r>
                    </a:p>
                  </a:txBody>
                  <a:tcPr>
                    <a:solidFill>
                      <a:schemeClr val="bg2"/>
                    </a:solidFill>
                  </a:tcPr>
                </a:tc>
                <a:extLst>
                  <a:ext uri="{0D108BD9-81ED-4DB2-BD59-A6C34878D82A}">
                    <a16:rowId xmlns:a16="http://schemas.microsoft.com/office/drawing/2014/main" val="225375601"/>
                  </a:ext>
                </a:extLst>
              </a:tr>
              <a:tr h="395690">
                <a:tc>
                  <a:txBody>
                    <a:bodyPr/>
                    <a:lstStyle/>
                    <a:p>
                      <a:pPr marL="285750" indent="-285750">
                        <a:buFont typeface="Arial"/>
                        <a:buChar char="•"/>
                      </a:pPr>
                      <a:r>
                        <a:rPr lang="en-US" sz="2000" dirty="0">
                          <a:latin typeface="Arial" panose="020B0604020202020204" pitchFamily="34" charset="0"/>
                          <a:cs typeface="Arial" panose="020B0604020202020204" pitchFamily="34" charset="0"/>
                        </a:rPr>
                        <a:t>Worked on railroad</a:t>
                      </a:r>
                    </a:p>
                  </a:txBody>
                  <a:tcPr/>
                </a:tc>
                <a:extLst>
                  <a:ext uri="{0D108BD9-81ED-4DB2-BD59-A6C34878D82A}">
                    <a16:rowId xmlns:a16="http://schemas.microsoft.com/office/drawing/2014/main" val="3415622498"/>
                  </a:ext>
                </a:extLst>
              </a:tr>
            </a:tbl>
          </a:graphicData>
        </a:graphic>
      </p:graphicFrame>
    </p:spTree>
    <p:extLst>
      <p:ext uri="{BB962C8B-B14F-4D97-AF65-F5344CB8AC3E}">
        <p14:creationId xmlns:p14="http://schemas.microsoft.com/office/powerpoint/2010/main" val="283850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2</a:t>
            </a:fld>
            <a:endParaRPr lang="en-US" dirty="0"/>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dirty="0">
                <a:solidFill>
                  <a:srgbClr val="003B71"/>
                </a:solidFill>
                <a:latin typeface="Arial"/>
                <a:ea typeface="+mn-ea"/>
                <a:cs typeface="Arial"/>
              </a:rPr>
              <a:t>State Board of Education  </a:t>
            </a:r>
            <a:r>
              <a:rPr lang="en-US" sz="2000" spc="200" dirty="0">
                <a:solidFill>
                  <a:srgbClr val="003B71"/>
                </a:solidFill>
                <a:latin typeface="Arial Narrow"/>
                <a:ea typeface="+mn-ea"/>
                <a:cs typeface="Arial Narrow" panose="020B0604020202020204" pitchFamily="34" charset="0"/>
              </a:rPr>
              <a:t>STRATEGIC PLAN GOALS</a:t>
            </a:r>
            <a:endParaRPr lang="en-US" sz="2000" spc="200" dirty="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6A47-E680-4295-8696-06D874FF1F10}"/>
              </a:ext>
            </a:extLst>
          </p:cNvPr>
          <p:cNvSpPr>
            <a:spLocks noGrp="1"/>
          </p:cNvSpPr>
          <p:nvPr>
            <p:ph type="title"/>
          </p:nvPr>
        </p:nvSpPr>
        <p:spPr/>
        <p:txBody>
          <a:bodyPr/>
          <a:lstStyle/>
          <a:p>
            <a:r>
              <a:rPr lang="en-US" dirty="0"/>
              <a:t>Turn and Talk Activity</a:t>
            </a:r>
          </a:p>
        </p:txBody>
      </p:sp>
      <p:pic>
        <p:nvPicPr>
          <p:cNvPr id="4" name="Picture 3" descr="A group of people sitting in chairs&#10;&#10;Description automatically generated with low confidence">
            <a:extLst>
              <a:ext uri="{FF2B5EF4-FFF2-40B4-BE49-F238E27FC236}">
                <a16:creationId xmlns:a16="http://schemas.microsoft.com/office/drawing/2014/main" id="{92702D3C-85D7-44C3-B658-DC323E22848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28586" y="1200789"/>
            <a:ext cx="5004296" cy="4234405"/>
          </a:xfrm>
          <a:prstGeom prst="rect">
            <a:avLst/>
          </a:prstGeom>
        </p:spPr>
      </p:pic>
      <p:sp>
        <p:nvSpPr>
          <p:cNvPr id="3" name="TextBox 2">
            <a:extLst>
              <a:ext uri="{FF2B5EF4-FFF2-40B4-BE49-F238E27FC236}">
                <a16:creationId xmlns:a16="http://schemas.microsoft.com/office/drawing/2014/main" id="{BE1FCA41-09E3-4BF1-8625-0DADB2B2F2C6}"/>
              </a:ext>
            </a:extLst>
          </p:cNvPr>
          <p:cNvSpPr txBox="1"/>
          <p:nvPr/>
        </p:nvSpPr>
        <p:spPr>
          <a:xfrm>
            <a:off x="753533" y="1354667"/>
            <a:ext cx="5004296" cy="4148666"/>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E9F53E7-4442-4F57-94E8-E05B2E3BE7D0}"/>
              </a:ext>
            </a:extLst>
          </p:cNvPr>
          <p:cNvSpPr txBox="1"/>
          <p:nvPr/>
        </p:nvSpPr>
        <p:spPr>
          <a:xfrm>
            <a:off x="1126067" y="1354667"/>
            <a:ext cx="3716866" cy="3403600"/>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92DE6FE-04D1-426B-993F-945EB1F0D38C}"/>
              </a:ext>
            </a:extLst>
          </p:cNvPr>
          <p:cNvSpPr txBox="1"/>
          <p:nvPr/>
        </p:nvSpPr>
        <p:spPr>
          <a:xfrm>
            <a:off x="859118" y="1727199"/>
            <a:ext cx="4898711" cy="3403601"/>
          </a:xfrm>
          <a:prstGeom prst="rect">
            <a:avLst/>
          </a:prstGeom>
        </p:spPr>
        <p:txBody>
          <a:bodyPr vert="horz" wrap="square" lIns="91440" tIns="45720" rIns="91440" bIns="45720" rtlCol="0" anchor="ctr">
            <a:noAutofit/>
          </a:bodyPr>
          <a:lstStyle/>
          <a:p>
            <a:pPr algn="l" fontAlgn="base"/>
            <a:r>
              <a:rPr lang="en-US" sz="2800" b="1" dirty="0">
                <a:solidFill>
                  <a:srgbClr val="003B71"/>
                </a:solidFill>
                <a:latin typeface="Arial" panose="020B0604020202020204" pitchFamily="34" charset="0"/>
                <a:cs typeface="Arial" panose="020B0604020202020204" pitchFamily="34" charset="0"/>
              </a:rPr>
              <a:t>Turn and talk to your neighbor about 1 strategy that you plan to use in your classroom. Jot it on a sticky note and place it on an anchor chart labeled “Parking Lot” located around the room.</a:t>
            </a:r>
          </a:p>
        </p:txBody>
      </p:sp>
    </p:spTree>
    <p:extLst>
      <p:ext uri="{BB962C8B-B14F-4D97-AF65-F5344CB8AC3E}">
        <p14:creationId xmlns:p14="http://schemas.microsoft.com/office/powerpoint/2010/main" val="929841157"/>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F97F-A9D0-0243-AFAF-E79FD4B72671}"/>
              </a:ext>
            </a:extLst>
          </p:cNvPr>
          <p:cNvSpPr>
            <a:spLocks noGrp="1"/>
          </p:cNvSpPr>
          <p:nvPr>
            <p:ph type="title"/>
          </p:nvPr>
        </p:nvSpPr>
        <p:spPr/>
        <p:txBody>
          <a:bodyPr/>
          <a:lstStyle/>
          <a:p>
            <a:r>
              <a:rPr lang="en-US" dirty="0">
                <a:latin typeface="Arial"/>
                <a:cs typeface="Arial"/>
              </a:rPr>
              <a:t>Thinking Skill # 4: Reading for Understanding</a:t>
            </a:r>
            <a:endParaRPr lang="en-US" dirty="0"/>
          </a:p>
        </p:txBody>
      </p:sp>
      <p:sp>
        <p:nvSpPr>
          <p:cNvPr id="3" name="Text Placeholder 5">
            <a:extLst>
              <a:ext uri="{FF2B5EF4-FFF2-40B4-BE49-F238E27FC236}">
                <a16:creationId xmlns:a16="http://schemas.microsoft.com/office/drawing/2014/main" id="{57D2C649-B9F0-5049-98FB-515E9240BC4F}"/>
              </a:ext>
            </a:extLst>
          </p:cNvPr>
          <p:cNvSpPr txBox="1">
            <a:spLocks/>
          </p:cNvSpPr>
          <p:nvPr/>
        </p:nvSpPr>
        <p:spPr>
          <a:xfrm>
            <a:off x="538370" y="1842011"/>
            <a:ext cx="2057400" cy="3914212"/>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lvl="1" indent="0">
              <a:buNone/>
            </a:pPr>
            <a:r>
              <a:rPr lang="en-US" sz="2000" b="1" dirty="0">
                <a:latin typeface="Arial"/>
                <a:cs typeface="Arial"/>
              </a:rPr>
              <a:t>Power Previewing: </a:t>
            </a:r>
            <a:endParaRPr lang="en-US" dirty="0">
              <a:latin typeface="Arial"/>
              <a:cs typeface="Arial"/>
            </a:endParaRPr>
          </a:p>
          <a:p>
            <a:pPr marL="13970" lvl="1" indent="0">
              <a:buNone/>
            </a:pPr>
            <a:r>
              <a:rPr lang="en-US" sz="1800" dirty="0">
                <a:latin typeface="Arial"/>
                <a:cs typeface="Arial"/>
              </a:rPr>
              <a:t>Teaches students how to do a "power skim" to build a  sense of the text content and structure</a:t>
            </a:r>
          </a:p>
          <a:p>
            <a:pPr marL="13970" lvl="1" indent="0">
              <a:buNone/>
            </a:pPr>
            <a:endParaRPr lang="en-US" sz="2000" dirty="0"/>
          </a:p>
          <a:p>
            <a:pPr marL="13970" lvl="1" indent="0">
              <a:buNone/>
            </a:pPr>
            <a:endParaRPr lang="en-US" sz="2000" dirty="0">
              <a:solidFill>
                <a:srgbClr val="595959"/>
              </a:solidFill>
            </a:endParaRPr>
          </a:p>
        </p:txBody>
      </p:sp>
      <p:sp>
        <p:nvSpPr>
          <p:cNvPr id="8" name="Text Placeholder 5">
            <a:extLst>
              <a:ext uri="{FF2B5EF4-FFF2-40B4-BE49-F238E27FC236}">
                <a16:creationId xmlns:a16="http://schemas.microsoft.com/office/drawing/2014/main" id="{330F2CE1-A458-5945-A229-3B63CD512E89}"/>
              </a:ext>
            </a:extLst>
          </p:cNvPr>
          <p:cNvSpPr txBox="1">
            <a:spLocks/>
          </p:cNvSpPr>
          <p:nvPr/>
        </p:nvSpPr>
        <p:spPr>
          <a:xfrm>
            <a:off x="2833179" y="1842011"/>
            <a:ext cx="2057400" cy="3914212"/>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lvl="1" indent="0">
              <a:buNone/>
            </a:pPr>
            <a:r>
              <a:rPr lang="en-US" sz="2000" b="1" dirty="0">
                <a:latin typeface="Arial"/>
                <a:cs typeface="Arial"/>
              </a:rPr>
              <a:t>Scavenger Hunt:</a:t>
            </a:r>
            <a:r>
              <a:rPr lang="en-US" sz="2000" dirty="0">
                <a:latin typeface="Arial"/>
                <a:cs typeface="Arial"/>
              </a:rPr>
              <a:t> </a:t>
            </a:r>
            <a:endParaRPr lang="en-US" dirty="0"/>
          </a:p>
          <a:p>
            <a:pPr marL="13970" lvl="1" indent="0">
              <a:buNone/>
            </a:pPr>
            <a:r>
              <a:rPr lang="en-US" sz="1800" dirty="0">
                <a:latin typeface="Arial"/>
                <a:cs typeface="Arial"/>
              </a:rPr>
              <a:t>Helps students actively search for information in their reading</a:t>
            </a:r>
            <a:endParaRPr lang="en-US" sz="1800" dirty="0"/>
          </a:p>
        </p:txBody>
      </p:sp>
      <p:sp>
        <p:nvSpPr>
          <p:cNvPr id="9" name="Text Placeholder 5">
            <a:extLst>
              <a:ext uri="{FF2B5EF4-FFF2-40B4-BE49-F238E27FC236}">
                <a16:creationId xmlns:a16="http://schemas.microsoft.com/office/drawing/2014/main" id="{C3C8E718-BEDD-0943-A94F-B45879B3DB4A}"/>
              </a:ext>
            </a:extLst>
          </p:cNvPr>
          <p:cNvSpPr txBox="1">
            <a:spLocks/>
          </p:cNvSpPr>
          <p:nvPr/>
        </p:nvSpPr>
        <p:spPr>
          <a:xfrm>
            <a:off x="5099209" y="1842011"/>
            <a:ext cx="2057400" cy="3914212"/>
          </a:xfrm>
          <a:prstGeom prst="rect">
            <a:avLst/>
          </a:prstGeom>
          <a:solidFill>
            <a:srgbClr val="E9F7FE"/>
          </a:solidFill>
        </p:spPr>
        <p:txBody>
          <a:bodyPr lIns="274320" tIns="274320" rIns="274320" bIns="274320"/>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buNone/>
            </a:pPr>
            <a:r>
              <a:rPr lang="en-US" sz="2000" b="1" dirty="0"/>
              <a:t>Single Sentence Summaries: </a:t>
            </a:r>
          </a:p>
          <a:p>
            <a:pPr marL="14288" lvl="1" indent="0">
              <a:buNone/>
            </a:pPr>
            <a:r>
              <a:rPr lang="en-US" sz="1800" dirty="0"/>
              <a:t>Students stop regularly to create quick summaries for their understanding</a:t>
            </a:r>
          </a:p>
        </p:txBody>
      </p:sp>
      <p:sp>
        <p:nvSpPr>
          <p:cNvPr id="10" name="Text Placeholder 5">
            <a:extLst>
              <a:ext uri="{FF2B5EF4-FFF2-40B4-BE49-F238E27FC236}">
                <a16:creationId xmlns:a16="http://schemas.microsoft.com/office/drawing/2014/main" id="{269ED101-80C8-F44D-9DB7-5590E29DCB21}"/>
              </a:ext>
            </a:extLst>
          </p:cNvPr>
          <p:cNvSpPr txBox="1">
            <a:spLocks/>
          </p:cNvSpPr>
          <p:nvPr/>
        </p:nvSpPr>
        <p:spPr>
          <a:xfrm>
            <a:off x="7401768" y="1842011"/>
            <a:ext cx="2057400" cy="3914212"/>
          </a:xfrm>
          <a:prstGeom prst="rect">
            <a:avLst/>
          </a:prstGeom>
          <a:solidFill>
            <a:srgbClr val="E9F7FE"/>
          </a:solidFill>
        </p:spPr>
        <p:txBody>
          <a:bodyPr lIns="274320" tIns="274320" rIns="274320" bIns="274320"/>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buNone/>
            </a:pPr>
            <a:r>
              <a:rPr lang="en-US" sz="2000" b="1" dirty="0"/>
              <a:t>Reading Stances: </a:t>
            </a:r>
          </a:p>
          <a:p>
            <a:pPr marL="14288" lvl="1" indent="0">
              <a:buNone/>
            </a:pPr>
            <a:r>
              <a:rPr lang="en-US" sz="1800" dirty="0"/>
              <a:t>Teaches how to examine and respond to texts through multiple lenses or stances</a:t>
            </a:r>
          </a:p>
        </p:txBody>
      </p:sp>
      <p:sp>
        <p:nvSpPr>
          <p:cNvPr id="11" name="Text Placeholder 5">
            <a:extLst>
              <a:ext uri="{FF2B5EF4-FFF2-40B4-BE49-F238E27FC236}">
                <a16:creationId xmlns:a16="http://schemas.microsoft.com/office/drawing/2014/main" id="{6B4D43FA-AFFC-984D-BB53-3587A01FA6BC}"/>
              </a:ext>
            </a:extLst>
          </p:cNvPr>
          <p:cNvSpPr txBox="1">
            <a:spLocks/>
          </p:cNvSpPr>
          <p:nvPr/>
        </p:nvSpPr>
        <p:spPr>
          <a:xfrm>
            <a:off x="9667798" y="1842011"/>
            <a:ext cx="2057400" cy="3914212"/>
          </a:xfrm>
          <a:prstGeom prst="rect">
            <a:avLst/>
          </a:prstGeom>
          <a:solidFill>
            <a:srgbClr val="E9F7FE"/>
          </a:solidFill>
        </p:spPr>
        <p:txBody>
          <a:bodyPr lIns="274320" tIns="274320" rIns="274320" bIns="274320"/>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buNone/>
            </a:pPr>
            <a:r>
              <a:rPr lang="en-US" sz="2000" b="1" dirty="0"/>
              <a:t>Reading for Meaning: </a:t>
            </a:r>
          </a:p>
          <a:p>
            <a:pPr marL="14288" lvl="1" indent="0">
              <a:buNone/>
            </a:pPr>
            <a:r>
              <a:rPr lang="en-US" sz="1800" dirty="0"/>
              <a:t>Incorporates phases of proficient reading-before, during and after reading</a:t>
            </a:r>
          </a:p>
        </p:txBody>
      </p:sp>
      <p:pic>
        <p:nvPicPr>
          <p:cNvPr id="12" name="Graphic 11" descr="Magnifying glass with solid fill">
            <a:extLst>
              <a:ext uri="{FF2B5EF4-FFF2-40B4-BE49-F238E27FC236}">
                <a16:creationId xmlns:a16="http://schemas.microsoft.com/office/drawing/2014/main" id="{54E1254A-C6B4-9941-AD29-F9C07AF9B64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3331" y="871205"/>
            <a:ext cx="914400" cy="914400"/>
          </a:xfrm>
          <a:prstGeom prst="rect">
            <a:avLst/>
          </a:prstGeom>
        </p:spPr>
      </p:pic>
      <p:pic>
        <p:nvPicPr>
          <p:cNvPr id="13" name="Graphic 12" descr="Checkmark with solid fill">
            <a:extLst>
              <a:ext uri="{FF2B5EF4-FFF2-40B4-BE49-F238E27FC236}">
                <a16:creationId xmlns:a16="http://schemas.microsoft.com/office/drawing/2014/main" id="{18B1DBB4-58E5-D542-BC06-4B6C5C04B8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25845" y="1019022"/>
            <a:ext cx="822960" cy="822960"/>
          </a:xfrm>
          <a:prstGeom prst="rect">
            <a:avLst/>
          </a:prstGeom>
        </p:spPr>
      </p:pic>
      <p:pic>
        <p:nvPicPr>
          <p:cNvPr id="14" name="Graphic 13" descr="Baseball with solid fill">
            <a:extLst>
              <a:ext uri="{FF2B5EF4-FFF2-40B4-BE49-F238E27FC236}">
                <a16:creationId xmlns:a16="http://schemas.microsoft.com/office/drawing/2014/main" id="{BADF822F-42E0-E941-B391-913A17ABE17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064708" y="1014004"/>
            <a:ext cx="731520" cy="731520"/>
          </a:xfrm>
          <a:prstGeom prst="rect">
            <a:avLst/>
          </a:prstGeom>
        </p:spPr>
      </p:pic>
      <p:pic>
        <p:nvPicPr>
          <p:cNvPr id="15" name="Graphic 14" descr="Dumbbell with solid fill">
            <a:extLst>
              <a:ext uri="{FF2B5EF4-FFF2-40B4-BE49-F238E27FC236}">
                <a16:creationId xmlns:a16="http://schemas.microsoft.com/office/drawing/2014/main" id="{26860CBE-5628-8B45-AFE3-4F6534A95C3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64150" y="927582"/>
            <a:ext cx="1005840" cy="1005840"/>
          </a:xfrm>
          <a:prstGeom prst="rect">
            <a:avLst/>
          </a:prstGeom>
        </p:spPr>
      </p:pic>
      <p:pic>
        <p:nvPicPr>
          <p:cNvPr id="16" name="Graphic 15" descr="Storytelling with solid fill">
            <a:extLst>
              <a:ext uri="{FF2B5EF4-FFF2-40B4-BE49-F238E27FC236}">
                <a16:creationId xmlns:a16="http://schemas.microsoft.com/office/drawing/2014/main" id="{2942B7D3-D0FC-F64F-B55F-3ED5844D930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287828" y="922564"/>
            <a:ext cx="822960" cy="822960"/>
          </a:xfrm>
          <a:prstGeom prst="rect">
            <a:avLst/>
          </a:prstGeom>
        </p:spPr>
      </p:pic>
      <p:sp>
        <p:nvSpPr>
          <p:cNvPr id="17" name="Rectangle 16">
            <a:extLst>
              <a:ext uri="{FF2B5EF4-FFF2-40B4-BE49-F238E27FC236}">
                <a16:creationId xmlns:a16="http://schemas.microsoft.com/office/drawing/2014/main" id="{5C0AFE84-7489-CA4B-BFDA-25D2C7C5A5F6}"/>
              </a:ext>
              <a:ext uri="{C183D7F6-B498-43B3-948B-1728B52AA6E4}">
                <adec:decorative xmlns:adec="http://schemas.microsoft.com/office/drawing/2017/decorative" val="1"/>
              </a:ext>
            </a:extLst>
          </p:cNvPr>
          <p:cNvSpPr/>
          <p:nvPr/>
        </p:nvSpPr>
        <p:spPr>
          <a:xfrm rot="5400000">
            <a:off x="1475630" y="736859"/>
            <a:ext cx="182880" cy="2057400"/>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4856582-6913-344D-9C8D-4DC3B7907710}"/>
              </a:ext>
              <a:ext uri="{C183D7F6-B498-43B3-948B-1728B52AA6E4}">
                <adec:decorative xmlns:adec="http://schemas.microsoft.com/office/drawing/2017/decorative" val="1"/>
              </a:ext>
            </a:extLst>
          </p:cNvPr>
          <p:cNvSpPr/>
          <p:nvPr/>
        </p:nvSpPr>
        <p:spPr>
          <a:xfrm rot="5400000">
            <a:off x="3758219" y="736860"/>
            <a:ext cx="182880" cy="2057400"/>
          </a:xfrm>
          <a:prstGeom prst="rect">
            <a:avLst/>
          </a:prstGeom>
          <a:solidFill>
            <a:srgbClr val="5FA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7A97351-A146-CA47-B725-E9672DCE8BED}"/>
              </a:ext>
              <a:ext uri="{C183D7F6-B498-43B3-948B-1728B52AA6E4}">
                <adec:decorative xmlns:adec="http://schemas.microsoft.com/office/drawing/2017/decorative" val="1"/>
              </a:ext>
            </a:extLst>
          </p:cNvPr>
          <p:cNvSpPr/>
          <p:nvPr/>
        </p:nvSpPr>
        <p:spPr>
          <a:xfrm rot="5400000">
            <a:off x="6044219" y="736860"/>
            <a:ext cx="182880" cy="2057400"/>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D357"/>
              </a:solidFill>
            </a:endParaRPr>
          </a:p>
        </p:txBody>
      </p:sp>
      <p:sp>
        <p:nvSpPr>
          <p:cNvPr id="20" name="Rectangle 19">
            <a:extLst>
              <a:ext uri="{FF2B5EF4-FFF2-40B4-BE49-F238E27FC236}">
                <a16:creationId xmlns:a16="http://schemas.microsoft.com/office/drawing/2014/main" id="{34851FC6-9B95-0442-9137-1649AF5398BC}"/>
              </a:ext>
              <a:ext uri="{C183D7F6-B498-43B3-948B-1728B52AA6E4}">
                <adec:decorative xmlns:adec="http://schemas.microsoft.com/office/drawing/2017/decorative" val="1"/>
              </a:ext>
            </a:extLst>
          </p:cNvPr>
          <p:cNvSpPr/>
          <p:nvPr/>
        </p:nvSpPr>
        <p:spPr>
          <a:xfrm rot="5400000">
            <a:off x="8339028" y="736860"/>
            <a:ext cx="182880" cy="2057400"/>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45761B5-956D-5947-8B90-E107B25B081D}"/>
              </a:ext>
              <a:ext uri="{C183D7F6-B498-43B3-948B-1728B52AA6E4}">
                <adec:decorative xmlns:adec="http://schemas.microsoft.com/office/drawing/2017/decorative" val="1"/>
              </a:ext>
            </a:extLst>
          </p:cNvPr>
          <p:cNvSpPr/>
          <p:nvPr/>
        </p:nvSpPr>
        <p:spPr>
          <a:xfrm rot="5400000">
            <a:off x="10607868" y="736860"/>
            <a:ext cx="182880" cy="205740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687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041C-E4FF-4245-80B4-812CCE2A9F5B}"/>
              </a:ext>
            </a:extLst>
          </p:cNvPr>
          <p:cNvSpPr>
            <a:spLocks noGrp="1"/>
          </p:cNvSpPr>
          <p:nvPr>
            <p:ph type="title"/>
          </p:nvPr>
        </p:nvSpPr>
        <p:spPr/>
        <p:txBody>
          <a:bodyPr/>
          <a:lstStyle/>
          <a:p>
            <a:r>
              <a:rPr lang="en-US" dirty="0"/>
              <a:t>Thinking Skill # 5: Predicting and Hypothesizing</a:t>
            </a:r>
          </a:p>
        </p:txBody>
      </p:sp>
      <p:sp>
        <p:nvSpPr>
          <p:cNvPr id="3" name="Content Placeholder 2">
            <a:extLst>
              <a:ext uri="{FF2B5EF4-FFF2-40B4-BE49-F238E27FC236}">
                <a16:creationId xmlns:a16="http://schemas.microsoft.com/office/drawing/2014/main" id="{B48966D1-9E09-4C27-8C88-684B7F69A4C3}"/>
              </a:ext>
            </a:extLst>
          </p:cNvPr>
          <p:cNvSpPr>
            <a:spLocks noGrp="1"/>
          </p:cNvSpPr>
          <p:nvPr>
            <p:ph idx="1"/>
          </p:nvPr>
        </p:nvSpPr>
        <p:spPr>
          <a:xfrm>
            <a:off x="4049485" y="1850439"/>
            <a:ext cx="6985867" cy="4104274"/>
          </a:xfrm>
        </p:spPr>
        <p:txBody>
          <a:bodyPr vert="horz" lIns="91440" tIns="45720" rIns="91440" bIns="45720" rtlCol="0" anchor="t">
            <a:normAutofit/>
          </a:bodyPr>
          <a:lstStyle/>
          <a:p>
            <a:pPr>
              <a:spcAft>
                <a:spcPts val="0"/>
              </a:spcAft>
            </a:pPr>
            <a:r>
              <a:rPr lang="en-US" sz="2000" b="1" dirty="0">
                <a:latin typeface="Arial"/>
                <a:cs typeface="Arial"/>
              </a:rPr>
              <a:t>Prediction and Hypothesis-Based Hooks: </a:t>
            </a:r>
            <a:r>
              <a:rPr lang="en-US" sz="2000" dirty="0">
                <a:latin typeface="Arial"/>
                <a:cs typeface="Arial"/>
              </a:rPr>
              <a:t>These offer ways to capture student attention, stimulate curiosity and to set up new learning at the outset of student lessons and units. These can include: what if; yes, but why; puzzling question; surprising data; discrepant events; crystal ball.</a:t>
            </a:r>
            <a:endParaRPr lang="en-US" sz="2000" dirty="0"/>
          </a:p>
          <a:p>
            <a:pPr marL="0" indent="0">
              <a:buNone/>
            </a:pPr>
            <a:endParaRPr lang="en-US" sz="2000" dirty="0">
              <a:latin typeface="Arial"/>
              <a:cs typeface="Arial"/>
            </a:endParaRPr>
          </a:p>
          <a:p>
            <a:r>
              <a:rPr lang="en-US" sz="2000" b="1" dirty="0">
                <a:latin typeface="Arial"/>
                <a:cs typeface="Arial"/>
              </a:rPr>
              <a:t>Mystery: </a:t>
            </a:r>
            <a:r>
              <a:rPr lang="en-US" sz="2000" dirty="0">
                <a:latin typeface="Arial"/>
                <a:cs typeface="Arial"/>
              </a:rPr>
              <a:t>This makes the process of generating and testing hypotheses one that students want to engage in by presenting them with content-related "mysteries"  and challenging them to develop and test possible explanations using teacher-provided clues.</a:t>
            </a:r>
          </a:p>
        </p:txBody>
      </p:sp>
      <p:sp>
        <p:nvSpPr>
          <p:cNvPr id="4" name="Text Placeholder 3">
            <a:extLst>
              <a:ext uri="{FF2B5EF4-FFF2-40B4-BE49-F238E27FC236}">
                <a16:creationId xmlns:a16="http://schemas.microsoft.com/office/drawing/2014/main" id="{8ED233A0-6FE1-4446-9DC3-8737CE7B974C}"/>
              </a:ext>
            </a:extLst>
          </p:cNvPr>
          <p:cNvSpPr>
            <a:spLocks noGrp="1"/>
          </p:cNvSpPr>
          <p:nvPr>
            <p:ph type="body" sz="quarter" idx="10"/>
          </p:nvPr>
        </p:nvSpPr>
        <p:spPr>
          <a:xfrm>
            <a:off x="412618" y="903288"/>
            <a:ext cx="10483981" cy="838426"/>
          </a:xfrm>
        </p:spPr>
        <p:txBody>
          <a:bodyPr>
            <a:normAutofit fontScale="92500" lnSpcReduction="20000"/>
          </a:bodyPr>
          <a:lstStyle/>
          <a:p>
            <a:r>
              <a:rPr lang="en-US" dirty="0">
                <a:solidFill>
                  <a:srgbClr val="5FAADE"/>
                </a:solidFill>
              </a:rPr>
              <a:t>Predicting and hypothesizing helps create increased attention, focus, and curiosity at the start of instruction </a:t>
            </a:r>
            <a:r>
              <a:rPr lang="en-US" sz="2200" dirty="0">
                <a:solidFill>
                  <a:srgbClr val="5FAADE"/>
                </a:solidFill>
              </a:rPr>
              <a:t>and</a:t>
            </a:r>
            <a:r>
              <a:rPr lang="en-US" dirty="0">
                <a:solidFill>
                  <a:srgbClr val="5FAADE"/>
                </a:solidFill>
              </a:rPr>
              <a:t> more active engagement and deeper thinking throughout the construction process. </a:t>
            </a:r>
          </a:p>
          <a:p>
            <a:endParaRPr lang="en-US" dirty="0"/>
          </a:p>
        </p:txBody>
      </p:sp>
      <p:pic>
        <p:nvPicPr>
          <p:cNvPr id="6" name="Picture 6" descr="Text&#10;&#10;Description automatically generated">
            <a:extLst>
              <a:ext uri="{FF2B5EF4-FFF2-40B4-BE49-F238E27FC236}">
                <a16:creationId xmlns:a16="http://schemas.microsoft.com/office/drawing/2014/main" id="{EA6FC072-5E7B-4BFA-B593-D81030480CAA}"/>
              </a:ext>
            </a:extLst>
          </p:cNvPr>
          <p:cNvPicPr>
            <a:picLocks noChangeAspect="1"/>
          </p:cNvPicPr>
          <p:nvPr/>
        </p:nvPicPr>
        <p:blipFill>
          <a:blip r:embed="rId2"/>
          <a:stretch>
            <a:fillRect/>
          </a:stretch>
        </p:blipFill>
        <p:spPr>
          <a:xfrm>
            <a:off x="953180" y="1989119"/>
            <a:ext cx="2381250" cy="1333500"/>
          </a:xfrm>
          <a:prstGeom prst="rect">
            <a:avLst/>
          </a:prstGeom>
        </p:spPr>
      </p:pic>
      <p:sp>
        <p:nvSpPr>
          <p:cNvPr id="7" name="Rectangle 6">
            <a:extLst>
              <a:ext uri="{FF2B5EF4-FFF2-40B4-BE49-F238E27FC236}">
                <a16:creationId xmlns:a16="http://schemas.microsoft.com/office/drawing/2014/main" id="{A18ED720-4250-4469-AF7D-55CABF4DDFAD}"/>
              </a:ext>
            </a:extLst>
          </p:cNvPr>
          <p:cNvSpPr/>
          <p:nvPr/>
        </p:nvSpPr>
        <p:spPr>
          <a:xfrm>
            <a:off x="1331256" y="2048202"/>
            <a:ext cx="1845468" cy="29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8" descr="Graphical user interface&#10;&#10;Description automatically generated">
            <a:extLst>
              <a:ext uri="{FF2B5EF4-FFF2-40B4-BE49-F238E27FC236}">
                <a16:creationId xmlns:a16="http://schemas.microsoft.com/office/drawing/2014/main" id="{71EBB23A-C43C-4A76-B5D9-F53E666328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7916" y="3570024"/>
            <a:ext cx="2356514" cy="2207981"/>
          </a:xfrm>
          <a:prstGeom prst="rect">
            <a:avLst/>
          </a:prstGeom>
        </p:spPr>
      </p:pic>
    </p:spTree>
    <p:extLst>
      <p:ext uri="{BB962C8B-B14F-4D97-AF65-F5344CB8AC3E}">
        <p14:creationId xmlns:p14="http://schemas.microsoft.com/office/powerpoint/2010/main" val="196644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FBE5-DF5D-4CB7-8EA2-43D63EFEB324}"/>
              </a:ext>
            </a:extLst>
          </p:cNvPr>
          <p:cNvSpPr>
            <a:spLocks noGrp="1"/>
          </p:cNvSpPr>
          <p:nvPr>
            <p:ph type="title"/>
          </p:nvPr>
        </p:nvSpPr>
        <p:spPr/>
        <p:txBody>
          <a:bodyPr/>
          <a:lstStyle/>
          <a:p>
            <a:r>
              <a:rPr lang="en-US" dirty="0"/>
              <a:t>Thinking Skill # 6: Visualizing and Graphic Representation</a:t>
            </a:r>
          </a:p>
        </p:txBody>
      </p:sp>
      <p:sp>
        <p:nvSpPr>
          <p:cNvPr id="3" name="Content Placeholder 2">
            <a:extLst>
              <a:ext uri="{FF2B5EF4-FFF2-40B4-BE49-F238E27FC236}">
                <a16:creationId xmlns:a16="http://schemas.microsoft.com/office/drawing/2014/main" id="{1FA5232E-249F-40C2-9818-E0B3F087FFC5}"/>
              </a:ext>
            </a:extLst>
          </p:cNvPr>
          <p:cNvSpPr>
            <a:spLocks noGrp="1"/>
          </p:cNvSpPr>
          <p:nvPr>
            <p:ph idx="1"/>
          </p:nvPr>
        </p:nvSpPr>
        <p:spPr/>
        <p:txBody>
          <a:bodyPr vert="horz" lIns="91440" tIns="45720" rIns="91440" bIns="45720" rtlCol="0" anchor="t">
            <a:normAutofit/>
          </a:bodyPr>
          <a:lstStyle/>
          <a:p>
            <a:r>
              <a:rPr lang="en-US" b="1" dirty="0">
                <a:latin typeface="Arial"/>
                <a:cs typeface="Arial"/>
              </a:rPr>
              <a:t>Don't Just Say It, Display It: </a:t>
            </a:r>
            <a:r>
              <a:rPr lang="en-US" dirty="0">
                <a:latin typeface="Arial"/>
                <a:cs typeface="Arial"/>
              </a:rPr>
              <a:t>This is a reminder of the impact well-chosen images have on student understanding, This is more true when these images are explained and discussed in the classroom.</a:t>
            </a:r>
          </a:p>
          <a:p>
            <a:r>
              <a:rPr lang="en-US" b="1" dirty="0">
                <a:latin typeface="Arial"/>
                <a:cs typeface="Arial"/>
              </a:rPr>
              <a:t>Visualizing Vocabulary:</a:t>
            </a:r>
            <a:r>
              <a:rPr lang="en-US" dirty="0">
                <a:latin typeface="Arial"/>
                <a:cs typeface="Arial"/>
              </a:rPr>
              <a:t> This promotes deep understanding of key concepts by helping students to transform them into symbols or icons and then to explain how those symbols represent essential information regarding the concept.</a:t>
            </a:r>
          </a:p>
        </p:txBody>
      </p:sp>
      <p:sp>
        <p:nvSpPr>
          <p:cNvPr id="4" name="Text Placeholder 3">
            <a:extLst>
              <a:ext uri="{FF2B5EF4-FFF2-40B4-BE49-F238E27FC236}">
                <a16:creationId xmlns:a16="http://schemas.microsoft.com/office/drawing/2014/main" id="{3EA02F93-0AC0-4E9E-8EEC-FFC1C26D337B}"/>
              </a:ext>
            </a:extLst>
          </p:cNvPr>
          <p:cNvSpPr>
            <a:spLocks noGrp="1"/>
          </p:cNvSpPr>
          <p:nvPr>
            <p:ph type="body" sz="quarter" idx="10"/>
          </p:nvPr>
        </p:nvSpPr>
        <p:spPr>
          <a:xfrm>
            <a:off x="412618" y="903288"/>
            <a:ext cx="6826381" cy="461962"/>
          </a:xfrm>
        </p:spPr>
        <p:txBody>
          <a:bodyPr>
            <a:noAutofit/>
          </a:bodyPr>
          <a:lstStyle/>
          <a:p>
            <a:r>
              <a:rPr lang="en-US" sz="2000" dirty="0">
                <a:solidFill>
                  <a:srgbClr val="5FAADE"/>
                </a:solidFill>
              </a:rPr>
              <a:t>The How of Visualizing and Graphic Representation</a:t>
            </a:r>
          </a:p>
        </p:txBody>
      </p:sp>
      <p:pic>
        <p:nvPicPr>
          <p:cNvPr id="5" name="Graphic 5" descr="Brain in head outline">
            <a:extLst>
              <a:ext uri="{FF2B5EF4-FFF2-40B4-BE49-F238E27FC236}">
                <a16:creationId xmlns:a16="http://schemas.microsoft.com/office/drawing/2014/main" id="{78CA807C-D76F-42BC-8815-793329E02F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029" y="2224178"/>
            <a:ext cx="2280249" cy="2265871"/>
          </a:xfrm>
          <a:prstGeom prst="rect">
            <a:avLst/>
          </a:prstGeom>
        </p:spPr>
      </p:pic>
    </p:spTree>
    <p:extLst>
      <p:ext uri="{BB962C8B-B14F-4D97-AF65-F5344CB8AC3E}">
        <p14:creationId xmlns:p14="http://schemas.microsoft.com/office/powerpoint/2010/main" val="269341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129F-2CB2-4E1C-9190-984683996B64}"/>
              </a:ext>
            </a:extLst>
          </p:cNvPr>
          <p:cNvSpPr>
            <a:spLocks noGrp="1"/>
          </p:cNvSpPr>
          <p:nvPr>
            <p:ph type="title"/>
          </p:nvPr>
        </p:nvSpPr>
        <p:spPr/>
        <p:txBody>
          <a:bodyPr/>
          <a:lstStyle/>
          <a:p>
            <a:r>
              <a:rPr lang="en-US" dirty="0"/>
              <a:t>Don’t Just Say It, Display It</a:t>
            </a:r>
          </a:p>
        </p:txBody>
      </p:sp>
      <p:sp>
        <p:nvSpPr>
          <p:cNvPr id="5" name="TextBox 4">
            <a:extLst>
              <a:ext uri="{FF2B5EF4-FFF2-40B4-BE49-F238E27FC236}">
                <a16:creationId xmlns:a16="http://schemas.microsoft.com/office/drawing/2014/main" id="{A0860FB1-795C-4432-9FD3-D77438B94C0B}"/>
              </a:ext>
            </a:extLst>
          </p:cNvPr>
          <p:cNvSpPr txBox="1"/>
          <p:nvPr/>
        </p:nvSpPr>
        <p:spPr>
          <a:xfrm>
            <a:off x="6092551" y="1605924"/>
            <a:ext cx="5481637" cy="267765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800" dirty="0">
                <a:solidFill>
                  <a:schemeClr val="tx1">
                    <a:lumMod val="65000"/>
                    <a:lumOff val="35000"/>
                  </a:schemeClr>
                </a:solidFill>
                <a:latin typeface="Arial"/>
                <a:cs typeface="Arial"/>
              </a:rPr>
              <a:t>When teachers use an image relevant to the content, students can demonstrate their understanding by showing and explaining a picture like this one during a unit on immigration.</a:t>
            </a:r>
          </a:p>
        </p:txBody>
      </p:sp>
      <p:pic>
        <p:nvPicPr>
          <p:cNvPr id="7" name="Picture 7">
            <a:extLst>
              <a:ext uri="{FF2B5EF4-FFF2-40B4-BE49-F238E27FC236}">
                <a16:creationId xmlns:a16="http://schemas.microsoft.com/office/drawing/2014/main" id="{6B90009E-85D9-4C8A-9219-8F6D22EB377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7812" y="1286784"/>
            <a:ext cx="4957761" cy="3315937"/>
          </a:xfrm>
          <a:prstGeom prst="rect">
            <a:avLst/>
          </a:prstGeom>
        </p:spPr>
      </p:pic>
    </p:spTree>
    <p:extLst>
      <p:ext uri="{BB962C8B-B14F-4D97-AF65-F5344CB8AC3E}">
        <p14:creationId xmlns:p14="http://schemas.microsoft.com/office/powerpoint/2010/main" val="2829173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FCF8-5083-41DF-8BE2-4A6249BFBA6E}"/>
              </a:ext>
            </a:extLst>
          </p:cNvPr>
          <p:cNvSpPr>
            <a:spLocks noGrp="1"/>
          </p:cNvSpPr>
          <p:nvPr>
            <p:ph type="title"/>
          </p:nvPr>
        </p:nvSpPr>
        <p:spPr/>
        <p:txBody>
          <a:bodyPr/>
          <a:lstStyle/>
          <a:p>
            <a:r>
              <a:rPr lang="en-US" dirty="0"/>
              <a:t>Visualizing Vocabulary</a:t>
            </a:r>
          </a:p>
        </p:txBody>
      </p:sp>
      <p:sp>
        <p:nvSpPr>
          <p:cNvPr id="3" name="Content Placeholder 2">
            <a:extLst>
              <a:ext uri="{FF2B5EF4-FFF2-40B4-BE49-F238E27FC236}">
                <a16:creationId xmlns:a16="http://schemas.microsoft.com/office/drawing/2014/main" id="{C3EB991A-F1A9-4D34-BA6D-0DFC8EC05C26}"/>
              </a:ext>
            </a:extLst>
          </p:cNvPr>
          <p:cNvSpPr>
            <a:spLocks noGrp="1"/>
          </p:cNvSpPr>
          <p:nvPr>
            <p:ph idx="1"/>
          </p:nvPr>
        </p:nvSpPr>
        <p:spPr>
          <a:xfrm>
            <a:off x="7299973" y="1236741"/>
            <a:ext cx="3718534" cy="4384518"/>
          </a:xfrm>
        </p:spPr>
        <p:txBody>
          <a:bodyPr vert="horz" lIns="91440" tIns="45720" rIns="91440" bIns="45720" rtlCol="0" anchor="t">
            <a:normAutofit/>
          </a:bodyPr>
          <a:lstStyle/>
          <a:p>
            <a:r>
              <a:rPr lang="en-US" dirty="0">
                <a:latin typeface="Arial"/>
                <a:cs typeface="Arial"/>
              </a:rPr>
              <a:t>Research on vocabulary acquisition stresses the importance of teaching vocabulary as concepts rather than words to be memorized.</a:t>
            </a:r>
            <a:endParaRPr lang="en-US" dirty="0"/>
          </a:p>
        </p:txBody>
      </p:sp>
      <p:pic>
        <p:nvPicPr>
          <p:cNvPr id="4" name="Picture 4" descr="Text, letter&#10;&#10;Description automatically generated">
            <a:extLst>
              <a:ext uri="{FF2B5EF4-FFF2-40B4-BE49-F238E27FC236}">
                <a16:creationId xmlns:a16="http://schemas.microsoft.com/office/drawing/2014/main" id="{1A0601EF-C336-4E45-BD0E-D4F1D318E9D2}"/>
              </a:ext>
            </a:extLst>
          </p:cNvPr>
          <p:cNvPicPr>
            <a:picLocks noChangeAspect="1"/>
          </p:cNvPicPr>
          <p:nvPr/>
        </p:nvPicPr>
        <p:blipFill>
          <a:blip r:embed="rId3"/>
          <a:stretch>
            <a:fillRect/>
          </a:stretch>
        </p:blipFill>
        <p:spPr>
          <a:xfrm>
            <a:off x="508733" y="1552273"/>
            <a:ext cx="6113748" cy="3176481"/>
          </a:xfrm>
          <a:prstGeom prst="rect">
            <a:avLst/>
          </a:prstGeom>
        </p:spPr>
      </p:pic>
    </p:spTree>
    <p:extLst>
      <p:ext uri="{BB962C8B-B14F-4D97-AF65-F5344CB8AC3E}">
        <p14:creationId xmlns:p14="http://schemas.microsoft.com/office/powerpoint/2010/main" val="1107771446"/>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FCF8-5083-41DF-8BE2-4A6249BFBA6E}"/>
              </a:ext>
            </a:extLst>
          </p:cNvPr>
          <p:cNvSpPr>
            <a:spLocks noGrp="1"/>
          </p:cNvSpPr>
          <p:nvPr>
            <p:ph type="title"/>
          </p:nvPr>
        </p:nvSpPr>
        <p:spPr/>
        <p:txBody>
          <a:bodyPr/>
          <a:lstStyle/>
          <a:p>
            <a:r>
              <a:rPr lang="en-US" dirty="0"/>
              <a:t>Visualizing Vocabulary</a:t>
            </a:r>
          </a:p>
        </p:txBody>
      </p:sp>
      <p:sp>
        <p:nvSpPr>
          <p:cNvPr id="3" name="Content Placeholder 2">
            <a:extLst>
              <a:ext uri="{FF2B5EF4-FFF2-40B4-BE49-F238E27FC236}">
                <a16:creationId xmlns:a16="http://schemas.microsoft.com/office/drawing/2014/main" id="{C3EB991A-F1A9-4D34-BA6D-0DFC8EC05C26}"/>
              </a:ext>
            </a:extLst>
          </p:cNvPr>
          <p:cNvSpPr>
            <a:spLocks noGrp="1"/>
          </p:cNvSpPr>
          <p:nvPr>
            <p:ph idx="1"/>
          </p:nvPr>
        </p:nvSpPr>
        <p:spPr>
          <a:xfrm>
            <a:off x="7802880" y="896983"/>
            <a:ext cx="4284591" cy="4593647"/>
          </a:xfrm>
        </p:spPr>
        <p:txBody>
          <a:bodyPr vert="horz" lIns="91440" tIns="45720" rIns="91440" bIns="45720" rtlCol="0" anchor="t">
            <a:normAutofit/>
          </a:bodyPr>
          <a:lstStyle/>
          <a:p>
            <a:pPr marL="0" indent="0">
              <a:buNone/>
            </a:pPr>
            <a:endParaRPr lang="en-US" dirty="0">
              <a:latin typeface="Arial"/>
              <a:cs typeface="Arial"/>
            </a:endParaRPr>
          </a:p>
          <a:p>
            <a:r>
              <a:rPr lang="en-US" sz="2400" dirty="0">
                <a:latin typeface="Arial"/>
                <a:cs typeface="Arial"/>
              </a:rPr>
              <a:t>By challenging students to create images that represent their conceptual understanding of key vocabulary, teachers can engage students in a productive struggle.</a:t>
            </a:r>
            <a:endParaRPr lang="en-US" sz="2400" dirty="0"/>
          </a:p>
        </p:txBody>
      </p:sp>
      <p:graphicFrame>
        <p:nvGraphicFramePr>
          <p:cNvPr id="5" name="Table 6">
            <a:extLst>
              <a:ext uri="{FF2B5EF4-FFF2-40B4-BE49-F238E27FC236}">
                <a16:creationId xmlns:a16="http://schemas.microsoft.com/office/drawing/2014/main" id="{BD3FFF58-280F-4364-8FE1-E96957667A6D}"/>
              </a:ext>
            </a:extLst>
          </p:cNvPr>
          <p:cNvGraphicFramePr>
            <a:graphicFrameLocks noGrp="1"/>
          </p:cNvGraphicFramePr>
          <p:nvPr>
            <p:extLst>
              <p:ext uri="{D42A27DB-BD31-4B8C-83A1-F6EECF244321}">
                <p14:modId xmlns:p14="http://schemas.microsoft.com/office/powerpoint/2010/main" val="662093391"/>
              </p:ext>
            </p:extLst>
          </p:nvPr>
        </p:nvGraphicFramePr>
        <p:xfrm>
          <a:off x="586377" y="983064"/>
          <a:ext cx="6911705" cy="4891872"/>
        </p:xfrm>
        <a:graphic>
          <a:graphicData uri="http://schemas.openxmlformats.org/drawingml/2006/table">
            <a:tbl>
              <a:tblPr firstRow="1" bandRow="1">
                <a:tableStyleId>{5C22544A-7EE6-4342-B048-85BDC9FD1C3A}</a:tableStyleId>
              </a:tblPr>
              <a:tblGrid>
                <a:gridCol w="1382341">
                  <a:extLst>
                    <a:ext uri="{9D8B030D-6E8A-4147-A177-3AD203B41FA5}">
                      <a16:colId xmlns:a16="http://schemas.microsoft.com/office/drawing/2014/main" val="3846680244"/>
                    </a:ext>
                  </a:extLst>
                </a:gridCol>
                <a:gridCol w="1382341">
                  <a:extLst>
                    <a:ext uri="{9D8B030D-6E8A-4147-A177-3AD203B41FA5}">
                      <a16:colId xmlns:a16="http://schemas.microsoft.com/office/drawing/2014/main" val="86875251"/>
                    </a:ext>
                  </a:extLst>
                </a:gridCol>
                <a:gridCol w="1382341">
                  <a:extLst>
                    <a:ext uri="{9D8B030D-6E8A-4147-A177-3AD203B41FA5}">
                      <a16:colId xmlns:a16="http://schemas.microsoft.com/office/drawing/2014/main" val="29300132"/>
                    </a:ext>
                  </a:extLst>
                </a:gridCol>
                <a:gridCol w="1382341">
                  <a:extLst>
                    <a:ext uri="{9D8B030D-6E8A-4147-A177-3AD203B41FA5}">
                      <a16:colId xmlns:a16="http://schemas.microsoft.com/office/drawing/2014/main" val="1106062593"/>
                    </a:ext>
                  </a:extLst>
                </a:gridCol>
                <a:gridCol w="1382341">
                  <a:extLst>
                    <a:ext uri="{9D8B030D-6E8A-4147-A177-3AD203B41FA5}">
                      <a16:colId xmlns:a16="http://schemas.microsoft.com/office/drawing/2014/main" val="1836710395"/>
                    </a:ext>
                  </a:extLst>
                </a:gridCol>
              </a:tblGrid>
              <a:tr h="650974">
                <a:tc>
                  <a:txBody>
                    <a:bodyPr/>
                    <a:lstStyle/>
                    <a:p>
                      <a:pPr algn="ctr"/>
                      <a:r>
                        <a:rPr lang="en-US" sz="1600" dirty="0">
                          <a:latin typeface="Arial" panose="020B0604020202020204" pitchFamily="34" charset="0"/>
                          <a:cs typeface="Arial" panose="020B0604020202020204" pitchFamily="34" charset="0"/>
                        </a:rPr>
                        <a:t>Term</a:t>
                      </a:r>
                    </a:p>
                  </a:txBody>
                  <a:tcPr/>
                </a:tc>
                <a:tc>
                  <a:txBody>
                    <a:bodyPr/>
                    <a:lstStyle/>
                    <a:p>
                      <a:pPr algn="ctr"/>
                      <a:r>
                        <a:rPr lang="en-US" sz="1600" dirty="0">
                          <a:latin typeface="Arial" panose="020B0604020202020204" pitchFamily="34" charset="0"/>
                          <a:cs typeface="Arial" panose="020B0604020202020204" pitchFamily="34" charset="0"/>
                        </a:rPr>
                        <a:t>Text Definition</a:t>
                      </a:r>
                    </a:p>
                  </a:txBody>
                  <a:tcPr/>
                </a:tc>
                <a:tc>
                  <a:txBody>
                    <a:bodyPr/>
                    <a:lstStyle/>
                    <a:p>
                      <a:pPr algn="ctr"/>
                      <a:r>
                        <a:rPr lang="en-US" sz="1600" dirty="0">
                          <a:latin typeface="Arial" panose="020B0604020202020204" pitchFamily="34" charset="0"/>
                          <a:cs typeface="Arial" panose="020B0604020202020204" pitchFamily="34" charset="0"/>
                        </a:rPr>
                        <a:t>My Definition</a:t>
                      </a:r>
                    </a:p>
                  </a:txBody>
                  <a:tcPr/>
                </a:tc>
                <a:tc>
                  <a:txBody>
                    <a:bodyPr/>
                    <a:lstStyle/>
                    <a:p>
                      <a:pPr algn="ctr"/>
                      <a:r>
                        <a:rPr lang="en-US" sz="1600" dirty="0">
                          <a:latin typeface="Arial" panose="020B0604020202020204" pitchFamily="34" charset="0"/>
                          <a:cs typeface="Arial" panose="020B0604020202020204" pitchFamily="34" charset="0"/>
                        </a:rPr>
                        <a:t>Image</a:t>
                      </a:r>
                    </a:p>
                  </a:txBody>
                  <a:tcPr/>
                </a:tc>
                <a:tc>
                  <a:txBody>
                    <a:bodyPr/>
                    <a:lstStyle/>
                    <a:p>
                      <a:pPr algn="ctr"/>
                      <a:r>
                        <a:rPr lang="en-US" sz="1600" dirty="0">
                          <a:latin typeface="Arial" panose="020B0604020202020204" pitchFamily="34" charset="0"/>
                          <a:cs typeface="Arial" panose="020B0604020202020204" pitchFamily="34" charset="0"/>
                        </a:rPr>
                        <a:t>Explanation</a:t>
                      </a:r>
                    </a:p>
                  </a:txBody>
                  <a:tcPr/>
                </a:tc>
                <a:extLst>
                  <a:ext uri="{0D108BD9-81ED-4DB2-BD59-A6C34878D82A}">
                    <a16:rowId xmlns:a16="http://schemas.microsoft.com/office/drawing/2014/main" val="4216941714"/>
                  </a:ext>
                </a:extLst>
              </a:tr>
              <a:tr h="1530485">
                <a:tc>
                  <a:txBody>
                    <a:bodyPr/>
                    <a:lstStyle/>
                    <a:p>
                      <a:pPr algn="ctr"/>
                      <a:r>
                        <a:rPr lang="en-US" sz="1600" b="1" dirty="0">
                          <a:solidFill>
                            <a:schemeClr val="tx1">
                              <a:lumMod val="65000"/>
                              <a:lumOff val="35000"/>
                            </a:schemeClr>
                          </a:solidFill>
                          <a:latin typeface="Arial" panose="020B0604020202020204" pitchFamily="34" charset="0"/>
                          <a:cs typeface="Arial" panose="020B0604020202020204" pitchFamily="34" charset="0"/>
                        </a:rPr>
                        <a:t>immigrant</a:t>
                      </a: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People who leave their home country to live in a new country</a:t>
                      </a: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Someone that moves to another country</a:t>
                      </a:r>
                    </a:p>
                  </a:txBody>
                  <a:tcPr/>
                </a:tc>
                <a:tc>
                  <a:txBody>
                    <a:bodyP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A person that leaves one country to live in another country</a:t>
                      </a:r>
                    </a:p>
                  </a:txBody>
                  <a:tcPr/>
                </a:tc>
                <a:extLst>
                  <a:ext uri="{0D108BD9-81ED-4DB2-BD59-A6C34878D82A}">
                    <a16:rowId xmlns:a16="http://schemas.microsoft.com/office/drawing/2014/main" val="4042289247"/>
                  </a:ext>
                </a:extLst>
              </a:tr>
              <a:tr h="1375778">
                <a:tc>
                  <a:txBody>
                    <a:bodyPr/>
                    <a:lstStyle/>
                    <a:p>
                      <a:pPr algn="ctr"/>
                      <a:r>
                        <a:rPr lang="en-US" sz="1600" b="1" dirty="0">
                          <a:solidFill>
                            <a:schemeClr val="tx1">
                              <a:lumMod val="65000"/>
                              <a:lumOff val="35000"/>
                            </a:schemeClr>
                          </a:solidFill>
                          <a:latin typeface="Arial" panose="020B0604020202020204" pitchFamily="34" charset="0"/>
                          <a:cs typeface="Arial" panose="020B0604020202020204" pitchFamily="34" charset="0"/>
                        </a:rPr>
                        <a:t>opportunity</a:t>
                      </a: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A chance or possibility</a:t>
                      </a: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Something that could happen</a:t>
                      </a:r>
                    </a:p>
                  </a:txBody>
                  <a:tcPr/>
                </a:tc>
                <a:tc>
                  <a:txBody>
                    <a:bodyP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It could improve your life or a situation </a:t>
                      </a:r>
                    </a:p>
                  </a:txBody>
                  <a:tcPr/>
                </a:tc>
                <a:extLst>
                  <a:ext uri="{0D108BD9-81ED-4DB2-BD59-A6C34878D82A}">
                    <a16:rowId xmlns:a16="http://schemas.microsoft.com/office/drawing/2014/main" val="2135824681"/>
                  </a:ext>
                </a:extLst>
              </a:tr>
              <a:tr h="637947">
                <a:tc>
                  <a:txBody>
                    <a:bodyPr/>
                    <a:lstStyle/>
                    <a:p>
                      <a:pPr algn="ctr"/>
                      <a:r>
                        <a:rPr lang="en-US" sz="1600" b="1" dirty="0">
                          <a:solidFill>
                            <a:schemeClr val="tx1">
                              <a:lumMod val="65000"/>
                              <a:lumOff val="35000"/>
                            </a:schemeClr>
                          </a:solidFill>
                          <a:latin typeface="Arial" panose="020B0604020202020204" pitchFamily="34" charset="0"/>
                          <a:cs typeface="Arial" panose="020B0604020202020204" pitchFamily="34" charset="0"/>
                        </a:rPr>
                        <a:t>traditional</a:t>
                      </a: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Customary, long-established</a:t>
                      </a: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Same way of doing something over a long time</a:t>
                      </a:r>
                    </a:p>
                  </a:txBody>
                  <a:tcPr/>
                </a:tc>
                <a:tc>
                  <a:txBody>
                    <a:bodyP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tc>
                <a:tc>
                  <a:txBody>
                    <a:bodyP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The way people have always done something</a:t>
                      </a:r>
                    </a:p>
                  </a:txBody>
                  <a:tcPr/>
                </a:tc>
                <a:extLst>
                  <a:ext uri="{0D108BD9-81ED-4DB2-BD59-A6C34878D82A}">
                    <a16:rowId xmlns:a16="http://schemas.microsoft.com/office/drawing/2014/main" val="248133364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ECEAEE0C-0CAA-4AB8-BEF1-DAF1A6AF48B9}"/>
                  </a:ext>
                </a:extLst>
              </p14:cNvPr>
              <p14:cNvContentPartPr/>
              <p14:nvPr/>
            </p14:nvContentPartPr>
            <p14:xfrm>
              <a:off x="4759886" y="2237846"/>
              <a:ext cx="1149840" cy="506520"/>
            </p14:xfrm>
          </p:contentPart>
        </mc:Choice>
        <mc:Fallback xmlns="">
          <p:pic>
            <p:nvPicPr>
              <p:cNvPr id="38" name="Ink 37">
                <a:extLst>
                  <a:ext uri="{FF2B5EF4-FFF2-40B4-BE49-F238E27FC236}">
                    <a16:creationId xmlns:a16="http://schemas.microsoft.com/office/drawing/2014/main" id="{ECEAEE0C-0CAA-4AB8-BEF1-DAF1A6AF48B9}"/>
                  </a:ext>
                </a:extLst>
              </p:cNvPr>
              <p:cNvPicPr/>
              <p:nvPr/>
            </p:nvPicPr>
            <p:blipFill>
              <a:blip r:embed="rId3"/>
              <a:stretch>
                <a:fillRect/>
              </a:stretch>
            </p:blipFill>
            <p:spPr>
              <a:xfrm>
                <a:off x="4750886" y="2229206"/>
                <a:ext cx="116748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49AFAFF5-130C-4220-A5E7-8C775C251327}"/>
                  </a:ext>
                </a:extLst>
              </p14:cNvPr>
              <p14:cNvContentPartPr/>
              <p14:nvPr/>
            </p14:nvContentPartPr>
            <p14:xfrm>
              <a:off x="4815326" y="2861006"/>
              <a:ext cx="531000" cy="109080"/>
            </p14:xfrm>
          </p:contentPart>
        </mc:Choice>
        <mc:Fallback xmlns="">
          <p:pic>
            <p:nvPicPr>
              <p:cNvPr id="39" name="Ink 38">
                <a:extLst>
                  <a:ext uri="{FF2B5EF4-FFF2-40B4-BE49-F238E27FC236}">
                    <a16:creationId xmlns:a16="http://schemas.microsoft.com/office/drawing/2014/main" id="{49AFAFF5-130C-4220-A5E7-8C775C251327}"/>
                  </a:ext>
                </a:extLst>
              </p:cNvPr>
              <p:cNvPicPr/>
              <p:nvPr/>
            </p:nvPicPr>
            <p:blipFill>
              <a:blip r:embed="rId5"/>
              <a:stretch>
                <a:fillRect/>
              </a:stretch>
            </p:blipFill>
            <p:spPr>
              <a:xfrm>
                <a:off x="4806686" y="2852366"/>
                <a:ext cx="548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B0D82B39-85DE-477B-959E-E5BE2B412F6E}"/>
                  </a:ext>
                </a:extLst>
              </p14:cNvPr>
              <p14:cNvContentPartPr/>
              <p14:nvPr/>
            </p14:nvContentPartPr>
            <p14:xfrm>
              <a:off x="5434166" y="2801966"/>
              <a:ext cx="520920" cy="82080"/>
            </p14:xfrm>
          </p:contentPart>
        </mc:Choice>
        <mc:Fallback xmlns="">
          <p:pic>
            <p:nvPicPr>
              <p:cNvPr id="40" name="Ink 39">
                <a:extLst>
                  <a:ext uri="{FF2B5EF4-FFF2-40B4-BE49-F238E27FC236}">
                    <a16:creationId xmlns:a16="http://schemas.microsoft.com/office/drawing/2014/main" id="{B0D82B39-85DE-477B-959E-E5BE2B412F6E}"/>
                  </a:ext>
                </a:extLst>
              </p:cNvPr>
              <p:cNvPicPr/>
              <p:nvPr/>
            </p:nvPicPr>
            <p:blipFill>
              <a:blip r:embed="rId7"/>
              <a:stretch>
                <a:fillRect/>
              </a:stretch>
            </p:blipFill>
            <p:spPr>
              <a:xfrm>
                <a:off x="5425166" y="2792966"/>
                <a:ext cx="538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7" name="Ink 56">
                <a:extLst>
                  <a:ext uri="{FF2B5EF4-FFF2-40B4-BE49-F238E27FC236}">
                    <a16:creationId xmlns:a16="http://schemas.microsoft.com/office/drawing/2014/main" id="{34E3F6E4-07F0-4FD1-B7B0-80E6CBC05C3A}"/>
                  </a:ext>
                </a:extLst>
              </p14:cNvPr>
              <p14:cNvContentPartPr/>
              <p14:nvPr/>
            </p14:nvContentPartPr>
            <p14:xfrm>
              <a:off x="5460086" y="2020046"/>
              <a:ext cx="45000" cy="9000"/>
            </p14:xfrm>
          </p:contentPart>
        </mc:Choice>
        <mc:Fallback xmlns="">
          <p:pic>
            <p:nvPicPr>
              <p:cNvPr id="57" name="Ink 56">
                <a:extLst>
                  <a:ext uri="{FF2B5EF4-FFF2-40B4-BE49-F238E27FC236}">
                    <a16:creationId xmlns:a16="http://schemas.microsoft.com/office/drawing/2014/main" id="{34E3F6E4-07F0-4FD1-B7B0-80E6CBC05C3A}"/>
                  </a:ext>
                </a:extLst>
              </p:cNvPr>
              <p:cNvPicPr/>
              <p:nvPr/>
            </p:nvPicPr>
            <p:blipFill>
              <a:blip r:embed="rId9"/>
              <a:stretch>
                <a:fillRect/>
              </a:stretch>
            </p:blipFill>
            <p:spPr>
              <a:xfrm>
                <a:off x="5451446" y="2011406"/>
                <a:ext cx="62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Ink 58">
                <a:extLst>
                  <a:ext uri="{FF2B5EF4-FFF2-40B4-BE49-F238E27FC236}">
                    <a16:creationId xmlns:a16="http://schemas.microsoft.com/office/drawing/2014/main" id="{3698533F-5B7E-46B4-A897-C22E372DEDBD}"/>
                  </a:ext>
                </a:extLst>
              </p14:cNvPr>
              <p14:cNvContentPartPr/>
              <p14:nvPr/>
            </p14:nvContentPartPr>
            <p14:xfrm>
              <a:off x="5384126" y="2089886"/>
              <a:ext cx="128160" cy="98640"/>
            </p14:xfrm>
          </p:contentPart>
        </mc:Choice>
        <mc:Fallback xmlns="">
          <p:pic>
            <p:nvPicPr>
              <p:cNvPr id="59" name="Ink 58">
                <a:extLst>
                  <a:ext uri="{FF2B5EF4-FFF2-40B4-BE49-F238E27FC236}">
                    <a16:creationId xmlns:a16="http://schemas.microsoft.com/office/drawing/2014/main" id="{3698533F-5B7E-46B4-A897-C22E372DEDBD}"/>
                  </a:ext>
                </a:extLst>
              </p:cNvPr>
              <p:cNvPicPr/>
              <p:nvPr/>
            </p:nvPicPr>
            <p:blipFill>
              <a:blip r:embed="rId11"/>
              <a:stretch>
                <a:fillRect/>
              </a:stretch>
            </p:blipFill>
            <p:spPr>
              <a:xfrm>
                <a:off x="5375486" y="2080886"/>
                <a:ext cx="145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Ink 60">
                <a:extLst>
                  <a:ext uri="{FF2B5EF4-FFF2-40B4-BE49-F238E27FC236}">
                    <a16:creationId xmlns:a16="http://schemas.microsoft.com/office/drawing/2014/main" id="{7E335094-3D39-405C-8248-DD2FD88BBC06}"/>
                  </a:ext>
                </a:extLst>
              </p14:cNvPr>
              <p14:cNvContentPartPr/>
              <p14:nvPr/>
            </p14:nvContentPartPr>
            <p14:xfrm>
              <a:off x="5503646" y="2149646"/>
              <a:ext cx="100440" cy="19080"/>
            </p14:xfrm>
          </p:contentPart>
        </mc:Choice>
        <mc:Fallback xmlns="">
          <p:pic>
            <p:nvPicPr>
              <p:cNvPr id="61" name="Ink 60">
                <a:extLst>
                  <a:ext uri="{FF2B5EF4-FFF2-40B4-BE49-F238E27FC236}">
                    <a16:creationId xmlns:a16="http://schemas.microsoft.com/office/drawing/2014/main" id="{7E335094-3D39-405C-8248-DD2FD88BBC06}"/>
                  </a:ext>
                </a:extLst>
              </p:cNvPr>
              <p:cNvPicPr/>
              <p:nvPr/>
            </p:nvPicPr>
            <p:blipFill>
              <a:blip r:embed="rId13"/>
              <a:stretch>
                <a:fillRect/>
              </a:stretch>
            </p:blipFill>
            <p:spPr>
              <a:xfrm>
                <a:off x="5495006" y="2141006"/>
                <a:ext cx="118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2">
                <a:extLst>
                  <a:ext uri="{FF2B5EF4-FFF2-40B4-BE49-F238E27FC236}">
                    <a16:creationId xmlns:a16="http://schemas.microsoft.com/office/drawing/2014/main" id="{3B245C5F-C617-4908-9108-1014DE4D48B0}"/>
                  </a:ext>
                </a:extLst>
              </p14:cNvPr>
              <p14:cNvContentPartPr/>
              <p14:nvPr/>
            </p14:nvContentPartPr>
            <p14:xfrm>
              <a:off x="5442446" y="2176646"/>
              <a:ext cx="35280" cy="102240"/>
            </p14:xfrm>
          </p:contentPart>
        </mc:Choice>
        <mc:Fallback xmlns="">
          <p:pic>
            <p:nvPicPr>
              <p:cNvPr id="63" name="Ink 62">
                <a:extLst>
                  <a:ext uri="{FF2B5EF4-FFF2-40B4-BE49-F238E27FC236}">
                    <a16:creationId xmlns:a16="http://schemas.microsoft.com/office/drawing/2014/main" id="{3B245C5F-C617-4908-9108-1014DE4D48B0}"/>
                  </a:ext>
                </a:extLst>
              </p:cNvPr>
              <p:cNvPicPr/>
              <p:nvPr/>
            </p:nvPicPr>
            <p:blipFill>
              <a:blip r:embed="rId15"/>
              <a:stretch>
                <a:fillRect/>
              </a:stretch>
            </p:blipFill>
            <p:spPr>
              <a:xfrm>
                <a:off x="5433806" y="2167646"/>
                <a:ext cx="52920" cy="119880"/>
              </a:xfrm>
              <a:prstGeom prst="rect">
                <a:avLst/>
              </a:prstGeom>
            </p:spPr>
          </p:pic>
        </mc:Fallback>
      </mc:AlternateContent>
      <p:grpSp>
        <p:nvGrpSpPr>
          <p:cNvPr id="72" name="Group 71">
            <a:extLst>
              <a:ext uri="{FF2B5EF4-FFF2-40B4-BE49-F238E27FC236}">
                <a16:creationId xmlns:a16="http://schemas.microsoft.com/office/drawing/2014/main" id="{83A0C0D3-7222-40C0-B823-7E5B427CF035}"/>
              </a:ext>
            </a:extLst>
          </p:cNvPr>
          <p:cNvGrpSpPr/>
          <p:nvPr/>
        </p:nvGrpSpPr>
        <p:grpSpPr>
          <a:xfrm>
            <a:off x="5026646" y="1792886"/>
            <a:ext cx="878040" cy="484920"/>
            <a:chOff x="5026646" y="1792886"/>
            <a:chExt cx="878040" cy="484920"/>
          </a:xfrm>
        </p:grpSpPr>
        <mc:AlternateContent xmlns:mc="http://schemas.openxmlformats.org/markup-compatibility/2006" xmlns:p14="http://schemas.microsoft.com/office/powerpoint/2010/main">
          <mc:Choice Requires="p14">
            <p:contentPart p14:bwMode="auto" r:id="rId16">
              <p14:nvContentPartPr>
                <p14:cNvPr id="41" name="Ink 40">
                  <a:extLst>
                    <a:ext uri="{FF2B5EF4-FFF2-40B4-BE49-F238E27FC236}">
                      <a16:creationId xmlns:a16="http://schemas.microsoft.com/office/drawing/2014/main" id="{119A36B5-5F7C-4114-B9CA-D91F4BB8387E}"/>
                    </a:ext>
                  </a:extLst>
                </p14:cNvPr>
                <p14:cNvContentPartPr/>
                <p14:nvPr/>
              </p14:nvContentPartPr>
              <p14:xfrm>
                <a:off x="5154806" y="1792886"/>
                <a:ext cx="280080" cy="246600"/>
              </p14:xfrm>
            </p:contentPart>
          </mc:Choice>
          <mc:Fallback xmlns="">
            <p:pic>
              <p:nvPicPr>
                <p:cNvPr id="41" name="Ink 40">
                  <a:extLst>
                    <a:ext uri="{FF2B5EF4-FFF2-40B4-BE49-F238E27FC236}">
                      <a16:creationId xmlns:a16="http://schemas.microsoft.com/office/drawing/2014/main" id="{119A36B5-5F7C-4114-B9CA-D91F4BB8387E}"/>
                    </a:ext>
                  </a:extLst>
                </p:cNvPr>
                <p:cNvPicPr/>
                <p:nvPr/>
              </p:nvPicPr>
              <p:blipFill>
                <a:blip r:embed="rId17"/>
                <a:stretch>
                  <a:fillRect/>
                </a:stretch>
              </p:blipFill>
              <p:spPr>
                <a:xfrm>
                  <a:off x="5145806" y="1783886"/>
                  <a:ext cx="2977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1">
                  <a:extLst>
                    <a:ext uri="{FF2B5EF4-FFF2-40B4-BE49-F238E27FC236}">
                      <a16:creationId xmlns:a16="http://schemas.microsoft.com/office/drawing/2014/main" id="{5440A6CF-5F89-4C9C-9115-0C74DF02B97F}"/>
                    </a:ext>
                  </a:extLst>
                </p14:cNvPr>
                <p14:cNvContentPartPr/>
                <p14:nvPr/>
              </p14:nvContentPartPr>
              <p14:xfrm>
                <a:off x="5242646" y="1889366"/>
                <a:ext cx="360" cy="360"/>
              </p14:xfrm>
            </p:contentPart>
          </mc:Choice>
          <mc:Fallback xmlns="">
            <p:pic>
              <p:nvPicPr>
                <p:cNvPr id="42" name="Ink 41">
                  <a:extLst>
                    <a:ext uri="{FF2B5EF4-FFF2-40B4-BE49-F238E27FC236}">
                      <a16:creationId xmlns:a16="http://schemas.microsoft.com/office/drawing/2014/main" id="{5440A6CF-5F89-4C9C-9115-0C74DF02B97F}"/>
                    </a:ext>
                  </a:extLst>
                </p:cNvPr>
                <p:cNvPicPr/>
                <p:nvPr/>
              </p:nvPicPr>
              <p:blipFill>
                <a:blip r:embed="rId19"/>
                <a:stretch>
                  <a:fillRect/>
                </a:stretch>
              </p:blipFill>
              <p:spPr>
                <a:xfrm>
                  <a:off x="5233646" y="18803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a:extLst>
                    <a:ext uri="{FF2B5EF4-FFF2-40B4-BE49-F238E27FC236}">
                      <a16:creationId xmlns:a16="http://schemas.microsoft.com/office/drawing/2014/main" id="{7AEA68EF-A21A-4C6D-9FCD-8C03FFF00AD1}"/>
                    </a:ext>
                  </a:extLst>
                </p14:cNvPr>
                <p14:cNvContentPartPr/>
                <p14:nvPr/>
              </p14:nvContentPartPr>
              <p14:xfrm>
                <a:off x="5320406" y="1889366"/>
                <a:ext cx="360" cy="1800"/>
              </p14:xfrm>
            </p:contentPart>
          </mc:Choice>
          <mc:Fallback xmlns="">
            <p:pic>
              <p:nvPicPr>
                <p:cNvPr id="44" name="Ink 43">
                  <a:extLst>
                    <a:ext uri="{FF2B5EF4-FFF2-40B4-BE49-F238E27FC236}">
                      <a16:creationId xmlns:a16="http://schemas.microsoft.com/office/drawing/2014/main" id="{7AEA68EF-A21A-4C6D-9FCD-8C03FFF00AD1}"/>
                    </a:ext>
                  </a:extLst>
                </p:cNvPr>
                <p:cNvPicPr/>
                <p:nvPr/>
              </p:nvPicPr>
              <p:blipFill>
                <a:blip r:embed="rId19"/>
                <a:stretch>
                  <a:fillRect/>
                </a:stretch>
              </p:blipFill>
              <p:spPr>
                <a:xfrm>
                  <a:off x="5311766" y="1880366"/>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Ink 44">
                  <a:extLst>
                    <a:ext uri="{FF2B5EF4-FFF2-40B4-BE49-F238E27FC236}">
                      <a16:creationId xmlns:a16="http://schemas.microsoft.com/office/drawing/2014/main" id="{F5EC3D95-AA0F-4373-8ED3-AE3AB28FDD0C}"/>
                    </a:ext>
                  </a:extLst>
                </p14:cNvPr>
                <p14:cNvContentPartPr/>
                <p14:nvPr/>
              </p14:nvContentPartPr>
              <p14:xfrm>
                <a:off x="5242646" y="1941566"/>
                <a:ext cx="67320" cy="360"/>
              </p14:xfrm>
            </p:contentPart>
          </mc:Choice>
          <mc:Fallback xmlns="">
            <p:pic>
              <p:nvPicPr>
                <p:cNvPr id="45" name="Ink 44">
                  <a:extLst>
                    <a:ext uri="{FF2B5EF4-FFF2-40B4-BE49-F238E27FC236}">
                      <a16:creationId xmlns:a16="http://schemas.microsoft.com/office/drawing/2014/main" id="{F5EC3D95-AA0F-4373-8ED3-AE3AB28FDD0C}"/>
                    </a:ext>
                  </a:extLst>
                </p:cNvPr>
                <p:cNvPicPr/>
                <p:nvPr/>
              </p:nvPicPr>
              <p:blipFill>
                <a:blip r:embed="rId22"/>
                <a:stretch>
                  <a:fillRect/>
                </a:stretch>
              </p:blipFill>
              <p:spPr>
                <a:xfrm>
                  <a:off x="5233646" y="1932926"/>
                  <a:ext cx="84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Ink 46">
                  <a:extLst>
                    <a:ext uri="{FF2B5EF4-FFF2-40B4-BE49-F238E27FC236}">
                      <a16:creationId xmlns:a16="http://schemas.microsoft.com/office/drawing/2014/main" id="{5445A4A6-1B45-4DA0-9010-AEADFD35C1DE}"/>
                    </a:ext>
                  </a:extLst>
                </p14:cNvPr>
                <p14:cNvContentPartPr/>
                <p14:nvPr/>
              </p14:nvContentPartPr>
              <p14:xfrm>
                <a:off x="5026646" y="2045966"/>
                <a:ext cx="224640" cy="116280"/>
              </p14:xfrm>
            </p:contentPart>
          </mc:Choice>
          <mc:Fallback xmlns="">
            <p:pic>
              <p:nvPicPr>
                <p:cNvPr id="47" name="Ink 46">
                  <a:extLst>
                    <a:ext uri="{FF2B5EF4-FFF2-40B4-BE49-F238E27FC236}">
                      <a16:creationId xmlns:a16="http://schemas.microsoft.com/office/drawing/2014/main" id="{5445A4A6-1B45-4DA0-9010-AEADFD35C1DE}"/>
                    </a:ext>
                  </a:extLst>
                </p:cNvPr>
                <p:cNvPicPr/>
                <p:nvPr/>
              </p:nvPicPr>
              <p:blipFill>
                <a:blip r:embed="rId24"/>
                <a:stretch>
                  <a:fillRect/>
                </a:stretch>
              </p:blipFill>
              <p:spPr>
                <a:xfrm>
                  <a:off x="5017646" y="2037326"/>
                  <a:ext cx="242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B270D8B0-C613-4E26-99A0-A395CF216885}"/>
                    </a:ext>
                  </a:extLst>
                </p14:cNvPr>
                <p14:cNvContentPartPr/>
                <p14:nvPr/>
              </p14:nvContentPartPr>
              <p14:xfrm>
                <a:off x="5181086" y="2142086"/>
                <a:ext cx="174240" cy="360"/>
              </p14:xfrm>
            </p:contentPart>
          </mc:Choice>
          <mc:Fallback xmlns="">
            <p:pic>
              <p:nvPicPr>
                <p:cNvPr id="48" name="Ink 47">
                  <a:extLst>
                    <a:ext uri="{FF2B5EF4-FFF2-40B4-BE49-F238E27FC236}">
                      <a16:creationId xmlns:a16="http://schemas.microsoft.com/office/drawing/2014/main" id="{B270D8B0-C613-4E26-99A0-A395CF216885}"/>
                    </a:ext>
                  </a:extLst>
                </p:cNvPr>
                <p:cNvPicPr/>
                <p:nvPr/>
              </p:nvPicPr>
              <p:blipFill>
                <a:blip r:embed="rId26"/>
                <a:stretch>
                  <a:fillRect/>
                </a:stretch>
              </p:blipFill>
              <p:spPr>
                <a:xfrm>
                  <a:off x="5172446" y="2133086"/>
                  <a:ext cx="191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Ink 49">
                  <a:extLst>
                    <a:ext uri="{FF2B5EF4-FFF2-40B4-BE49-F238E27FC236}">
                      <a16:creationId xmlns:a16="http://schemas.microsoft.com/office/drawing/2014/main" id="{E917DD0A-87C3-445E-B730-1D5F5AD08FC1}"/>
                    </a:ext>
                  </a:extLst>
                </p14:cNvPr>
                <p14:cNvContentPartPr/>
                <p14:nvPr/>
              </p14:nvContentPartPr>
              <p14:xfrm>
                <a:off x="5155526" y="2150366"/>
                <a:ext cx="34920" cy="127440"/>
              </p14:xfrm>
            </p:contentPart>
          </mc:Choice>
          <mc:Fallback xmlns="">
            <p:pic>
              <p:nvPicPr>
                <p:cNvPr id="50" name="Ink 49">
                  <a:extLst>
                    <a:ext uri="{FF2B5EF4-FFF2-40B4-BE49-F238E27FC236}">
                      <a16:creationId xmlns:a16="http://schemas.microsoft.com/office/drawing/2014/main" id="{E917DD0A-87C3-445E-B730-1D5F5AD08FC1}"/>
                    </a:ext>
                  </a:extLst>
                </p:cNvPr>
                <p:cNvPicPr/>
                <p:nvPr/>
              </p:nvPicPr>
              <p:blipFill>
                <a:blip r:embed="rId28"/>
                <a:stretch>
                  <a:fillRect/>
                </a:stretch>
              </p:blipFill>
              <p:spPr>
                <a:xfrm>
                  <a:off x="5146886" y="2141726"/>
                  <a:ext cx="52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5EA92C06-31E5-4698-9569-34C3924A36FD}"/>
                    </a:ext>
                  </a:extLst>
                </p14:cNvPr>
                <p14:cNvContentPartPr/>
                <p14:nvPr/>
              </p14:nvContentPartPr>
              <p14:xfrm>
                <a:off x="5441006" y="1922846"/>
                <a:ext cx="192960" cy="196200"/>
              </p14:xfrm>
            </p:contentPart>
          </mc:Choice>
          <mc:Fallback xmlns="">
            <p:pic>
              <p:nvPicPr>
                <p:cNvPr id="52" name="Ink 51">
                  <a:extLst>
                    <a:ext uri="{FF2B5EF4-FFF2-40B4-BE49-F238E27FC236}">
                      <a16:creationId xmlns:a16="http://schemas.microsoft.com/office/drawing/2014/main" id="{5EA92C06-31E5-4698-9569-34C3924A36FD}"/>
                    </a:ext>
                  </a:extLst>
                </p:cNvPr>
                <p:cNvPicPr/>
                <p:nvPr/>
              </p:nvPicPr>
              <p:blipFill>
                <a:blip r:embed="rId30"/>
                <a:stretch>
                  <a:fillRect/>
                </a:stretch>
              </p:blipFill>
              <p:spPr>
                <a:xfrm>
                  <a:off x="5432006" y="1913846"/>
                  <a:ext cx="210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Ink 53">
                  <a:extLst>
                    <a:ext uri="{FF2B5EF4-FFF2-40B4-BE49-F238E27FC236}">
                      <a16:creationId xmlns:a16="http://schemas.microsoft.com/office/drawing/2014/main" id="{D0AB35A2-41D9-4412-83F3-0A86EDDB0DFD}"/>
                    </a:ext>
                  </a:extLst>
                </p14:cNvPr>
                <p14:cNvContentPartPr/>
                <p14:nvPr/>
              </p14:nvContentPartPr>
              <p14:xfrm>
                <a:off x="5477366" y="1967846"/>
                <a:ext cx="1800" cy="360"/>
              </p14:xfrm>
            </p:contentPart>
          </mc:Choice>
          <mc:Fallback xmlns="">
            <p:pic>
              <p:nvPicPr>
                <p:cNvPr id="54" name="Ink 53">
                  <a:extLst>
                    <a:ext uri="{FF2B5EF4-FFF2-40B4-BE49-F238E27FC236}">
                      <a16:creationId xmlns:a16="http://schemas.microsoft.com/office/drawing/2014/main" id="{D0AB35A2-41D9-4412-83F3-0A86EDDB0DFD}"/>
                    </a:ext>
                  </a:extLst>
                </p:cNvPr>
                <p:cNvPicPr/>
                <p:nvPr/>
              </p:nvPicPr>
              <p:blipFill>
                <a:blip r:embed="rId19"/>
                <a:stretch>
                  <a:fillRect/>
                </a:stretch>
              </p:blipFill>
              <p:spPr>
                <a:xfrm>
                  <a:off x="5468726" y="1958846"/>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5" name="Ink 54">
                  <a:extLst>
                    <a:ext uri="{FF2B5EF4-FFF2-40B4-BE49-F238E27FC236}">
                      <a16:creationId xmlns:a16="http://schemas.microsoft.com/office/drawing/2014/main" id="{C2E950F4-9170-4056-BE7E-6DEC8B78AE68}"/>
                    </a:ext>
                  </a:extLst>
                </p14:cNvPr>
                <p14:cNvContentPartPr/>
                <p14:nvPr/>
              </p14:nvContentPartPr>
              <p14:xfrm>
                <a:off x="5520926" y="1985126"/>
                <a:ext cx="360" cy="1800"/>
              </p14:xfrm>
            </p:contentPart>
          </mc:Choice>
          <mc:Fallback xmlns="">
            <p:pic>
              <p:nvPicPr>
                <p:cNvPr id="55" name="Ink 54">
                  <a:extLst>
                    <a:ext uri="{FF2B5EF4-FFF2-40B4-BE49-F238E27FC236}">
                      <a16:creationId xmlns:a16="http://schemas.microsoft.com/office/drawing/2014/main" id="{C2E950F4-9170-4056-BE7E-6DEC8B78AE68}"/>
                    </a:ext>
                  </a:extLst>
                </p:cNvPr>
                <p:cNvPicPr/>
                <p:nvPr/>
              </p:nvPicPr>
              <p:blipFill>
                <a:blip r:embed="rId19"/>
                <a:stretch>
                  <a:fillRect/>
                </a:stretch>
              </p:blipFill>
              <p:spPr>
                <a:xfrm>
                  <a:off x="5512286" y="1976126"/>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 64">
                  <a:extLst>
                    <a:ext uri="{FF2B5EF4-FFF2-40B4-BE49-F238E27FC236}">
                      <a16:creationId xmlns:a16="http://schemas.microsoft.com/office/drawing/2014/main" id="{DB139F93-C45F-4245-8E1A-6E6F2BF50B2F}"/>
                    </a:ext>
                  </a:extLst>
                </p14:cNvPr>
                <p14:cNvContentPartPr/>
                <p14:nvPr/>
              </p14:nvContentPartPr>
              <p14:xfrm>
                <a:off x="5649086" y="1923206"/>
                <a:ext cx="255600" cy="211680"/>
              </p14:xfrm>
            </p:contentPart>
          </mc:Choice>
          <mc:Fallback xmlns="">
            <p:pic>
              <p:nvPicPr>
                <p:cNvPr id="65" name="Ink 64">
                  <a:extLst>
                    <a:ext uri="{FF2B5EF4-FFF2-40B4-BE49-F238E27FC236}">
                      <a16:creationId xmlns:a16="http://schemas.microsoft.com/office/drawing/2014/main" id="{DB139F93-C45F-4245-8E1A-6E6F2BF50B2F}"/>
                    </a:ext>
                  </a:extLst>
                </p:cNvPr>
                <p:cNvPicPr/>
                <p:nvPr/>
              </p:nvPicPr>
              <p:blipFill>
                <a:blip r:embed="rId34"/>
                <a:stretch>
                  <a:fillRect/>
                </a:stretch>
              </p:blipFill>
              <p:spPr>
                <a:xfrm>
                  <a:off x="5640446" y="1914566"/>
                  <a:ext cx="273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7" name="Ink 66">
                  <a:extLst>
                    <a:ext uri="{FF2B5EF4-FFF2-40B4-BE49-F238E27FC236}">
                      <a16:creationId xmlns:a16="http://schemas.microsoft.com/office/drawing/2014/main" id="{49A5385B-8210-4B95-902C-D9B4B5F44769}"/>
                    </a:ext>
                  </a:extLst>
                </p14:cNvPr>
                <p14:cNvContentPartPr/>
                <p14:nvPr/>
              </p14:nvContentPartPr>
              <p14:xfrm>
                <a:off x="5765006" y="2020046"/>
                <a:ext cx="9000" cy="360"/>
              </p14:xfrm>
            </p:contentPart>
          </mc:Choice>
          <mc:Fallback xmlns="">
            <p:pic>
              <p:nvPicPr>
                <p:cNvPr id="67" name="Ink 66">
                  <a:extLst>
                    <a:ext uri="{FF2B5EF4-FFF2-40B4-BE49-F238E27FC236}">
                      <a16:creationId xmlns:a16="http://schemas.microsoft.com/office/drawing/2014/main" id="{49A5385B-8210-4B95-902C-D9B4B5F44769}"/>
                    </a:ext>
                  </a:extLst>
                </p:cNvPr>
                <p:cNvPicPr/>
                <p:nvPr/>
              </p:nvPicPr>
              <p:blipFill>
                <a:blip r:embed="rId36"/>
                <a:stretch>
                  <a:fillRect/>
                </a:stretch>
              </p:blipFill>
              <p:spPr>
                <a:xfrm>
                  <a:off x="5756006" y="2011406"/>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Ink 68">
                  <a:extLst>
                    <a:ext uri="{FF2B5EF4-FFF2-40B4-BE49-F238E27FC236}">
                      <a16:creationId xmlns:a16="http://schemas.microsoft.com/office/drawing/2014/main" id="{3806D5C7-B127-4E45-A991-F1D3B825101D}"/>
                    </a:ext>
                  </a:extLst>
                </p14:cNvPr>
                <p14:cNvContentPartPr/>
                <p14:nvPr/>
              </p14:nvContentPartPr>
              <p14:xfrm>
                <a:off x="5825486" y="2020046"/>
                <a:ext cx="360" cy="360"/>
              </p14:xfrm>
            </p:contentPart>
          </mc:Choice>
          <mc:Fallback xmlns="">
            <p:pic>
              <p:nvPicPr>
                <p:cNvPr id="69" name="Ink 68">
                  <a:extLst>
                    <a:ext uri="{FF2B5EF4-FFF2-40B4-BE49-F238E27FC236}">
                      <a16:creationId xmlns:a16="http://schemas.microsoft.com/office/drawing/2014/main" id="{3806D5C7-B127-4E45-A991-F1D3B825101D}"/>
                    </a:ext>
                  </a:extLst>
                </p:cNvPr>
                <p:cNvPicPr/>
                <p:nvPr/>
              </p:nvPicPr>
              <p:blipFill>
                <a:blip r:embed="rId19"/>
                <a:stretch>
                  <a:fillRect/>
                </a:stretch>
              </p:blipFill>
              <p:spPr>
                <a:xfrm>
                  <a:off x="5816846" y="2011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1" name="Ink 70">
                  <a:extLst>
                    <a:ext uri="{FF2B5EF4-FFF2-40B4-BE49-F238E27FC236}">
                      <a16:creationId xmlns:a16="http://schemas.microsoft.com/office/drawing/2014/main" id="{A7C600CC-E602-4195-99B5-7809EDAB1FDF}"/>
                    </a:ext>
                  </a:extLst>
                </p14:cNvPr>
                <p14:cNvContentPartPr/>
                <p14:nvPr/>
              </p14:nvContentPartPr>
              <p14:xfrm>
                <a:off x="5738726" y="2046326"/>
                <a:ext cx="125640" cy="51120"/>
              </p14:xfrm>
            </p:contentPart>
          </mc:Choice>
          <mc:Fallback xmlns="">
            <p:pic>
              <p:nvPicPr>
                <p:cNvPr id="71" name="Ink 70">
                  <a:extLst>
                    <a:ext uri="{FF2B5EF4-FFF2-40B4-BE49-F238E27FC236}">
                      <a16:creationId xmlns:a16="http://schemas.microsoft.com/office/drawing/2014/main" id="{A7C600CC-E602-4195-99B5-7809EDAB1FDF}"/>
                    </a:ext>
                  </a:extLst>
                </p:cNvPr>
                <p:cNvPicPr/>
                <p:nvPr/>
              </p:nvPicPr>
              <p:blipFill>
                <a:blip r:embed="rId39"/>
                <a:stretch>
                  <a:fillRect/>
                </a:stretch>
              </p:blipFill>
              <p:spPr>
                <a:xfrm>
                  <a:off x="5729726" y="2037326"/>
                  <a:ext cx="143280" cy="6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73" name="Ink 72">
                <a:extLst>
                  <a:ext uri="{FF2B5EF4-FFF2-40B4-BE49-F238E27FC236}">
                    <a16:creationId xmlns:a16="http://schemas.microsoft.com/office/drawing/2014/main" id="{B0B552AE-1A1D-4CA3-A280-9824E520B56B}"/>
                  </a:ext>
                </a:extLst>
              </p14:cNvPr>
              <p14:cNvContentPartPr/>
              <p14:nvPr/>
            </p14:nvContentPartPr>
            <p14:xfrm>
              <a:off x="5600846" y="2115806"/>
              <a:ext cx="147240" cy="137160"/>
            </p14:xfrm>
          </p:contentPart>
        </mc:Choice>
        <mc:Fallback xmlns="">
          <p:pic>
            <p:nvPicPr>
              <p:cNvPr id="73" name="Ink 72">
                <a:extLst>
                  <a:ext uri="{FF2B5EF4-FFF2-40B4-BE49-F238E27FC236}">
                    <a16:creationId xmlns:a16="http://schemas.microsoft.com/office/drawing/2014/main" id="{B0B552AE-1A1D-4CA3-A280-9824E520B56B}"/>
                  </a:ext>
                </a:extLst>
              </p:cNvPr>
              <p:cNvPicPr/>
              <p:nvPr/>
            </p:nvPicPr>
            <p:blipFill>
              <a:blip r:embed="rId41"/>
              <a:stretch>
                <a:fillRect/>
              </a:stretch>
            </p:blipFill>
            <p:spPr>
              <a:xfrm>
                <a:off x="5591846" y="2107166"/>
                <a:ext cx="164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Ink 73">
                <a:extLst>
                  <a:ext uri="{FF2B5EF4-FFF2-40B4-BE49-F238E27FC236}">
                    <a16:creationId xmlns:a16="http://schemas.microsoft.com/office/drawing/2014/main" id="{CB78372C-5030-4710-820B-3F3E64588120}"/>
                  </a:ext>
                </a:extLst>
              </p14:cNvPr>
              <p14:cNvContentPartPr/>
              <p14:nvPr/>
            </p14:nvContentPartPr>
            <p14:xfrm>
              <a:off x="5712446" y="2183126"/>
              <a:ext cx="173880" cy="37440"/>
            </p14:xfrm>
          </p:contentPart>
        </mc:Choice>
        <mc:Fallback xmlns="">
          <p:pic>
            <p:nvPicPr>
              <p:cNvPr id="74" name="Ink 73">
                <a:extLst>
                  <a:ext uri="{FF2B5EF4-FFF2-40B4-BE49-F238E27FC236}">
                    <a16:creationId xmlns:a16="http://schemas.microsoft.com/office/drawing/2014/main" id="{CB78372C-5030-4710-820B-3F3E64588120}"/>
                  </a:ext>
                </a:extLst>
              </p:cNvPr>
              <p:cNvPicPr/>
              <p:nvPr/>
            </p:nvPicPr>
            <p:blipFill>
              <a:blip r:embed="rId43"/>
              <a:stretch>
                <a:fillRect/>
              </a:stretch>
            </p:blipFill>
            <p:spPr>
              <a:xfrm>
                <a:off x="5703446" y="2174126"/>
                <a:ext cx="191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6" name="Ink 75">
                <a:extLst>
                  <a:ext uri="{FF2B5EF4-FFF2-40B4-BE49-F238E27FC236}">
                    <a16:creationId xmlns:a16="http://schemas.microsoft.com/office/drawing/2014/main" id="{001D5042-C131-4184-AA98-052A456A302B}"/>
                  </a:ext>
                </a:extLst>
              </p14:cNvPr>
              <p14:cNvContentPartPr/>
              <p14:nvPr/>
            </p14:nvContentPartPr>
            <p14:xfrm>
              <a:off x="4789406" y="3517646"/>
              <a:ext cx="1323360" cy="523080"/>
            </p14:xfrm>
          </p:contentPart>
        </mc:Choice>
        <mc:Fallback xmlns="">
          <p:pic>
            <p:nvPicPr>
              <p:cNvPr id="76" name="Ink 75">
                <a:extLst>
                  <a:ext uri="{FF2B5EF4-FFF2-40B4-BE49-F238E27FC236}">
                    <a16:creationId xmlns:a16="http://schemas.microsoft.com/office/drawing/2014/main" id="{001D5042-C131-4184-AA98-052A456A302B}"/>
                  </a:ext>
                </a:extLst>
              </p:cNvPr>
              <p:cNvPicPr/>
              <p:nvPr/>
            </p:nvPicPr>
            <p:blipFill>
              <a:blip r:embed="rId45"/>
              <a:stretch>
                <a:fillRect/>
              </a:stretch>
            </p:blipFill>
            <p:spPr>
              <a:xfrm>
                <a:off x="4780406" y="3508646"/>
                <a:ext cx="1341000" cy="540720"/>
              </a:xfrm>
              <a:prstGeom prst="rect">
                <a:avLst/>
              </a:prstGeom>
            </p:spPr>
          </p:pic>
        </mc:Fallback>
      </mc:AlternateContent>
      <p:grpSp>
        <p:nvGrpSpPr>
          <p:cNvPr id="83" name="Group 82">
            <a:extLst>
              <a:ext uri="{FF2B5EF4-FFF2-40B4-BE49-F238E27FC236}">
                <a16:creationId xmlns:a16="http://schemas.microsoft.com/office/drawing/2014/main" id="{F47699B3-31C8-4562-A421-DE8652862CA0}"/>
              </a:ext>
            </a:extLst>
          </p:cNvPr>
          <p:cNvGrpSpPr/>
          <p:nvPr/>
        </p:nvGrpSpPr>
        <p:grpSpPr>
          <a:xfrm>
            <a:off x="4841606" y="3677486"/>
            <a:ext cx="1246320" cy="667800"/>
            <a:chOff x="4841606" y="3677486"/>
            <a:chExt cx="1246320" cy="667800"/>
          </a:xfrm>
        </p:grpSpPr>
        <mc:AlternateContent xmlns:mc="http://schemas.openxmlformats.org/markup-compatibility/2006" xmlns:p14="http://schemas.microsoft.com/office/powerpoint/2010/main">
          <mc:Choice Requires="p14">
            <p:contentPart p14:bwMode="auto" r:id="rId46">
              <p14:nvContentPartPr>
                <p14:cNvPr id="77" name="Ink 76">
                  <a:extLst>
                    <a:ext uri="{FF2B5EF4-FFF2-40B4-BE49-F238E27FC236}">
                      <a16:creationId xmlns:a16="http://schemas.microsoft.com/office/drawing/2014/main" id="{8E89AC1A-3722-4AD5-95EE-3887A8E1945B}"/>
                    </a:ext>
                  </a:extLst>
                </p14:cNvPr>
                <p14:cNvContentPartPr/>
                <p14:nvPr/>
              </p14:nvContentPartPr>
              <p14:xfrm>
                <a:off x="4841606" y="3849926"/>
                <a:ext cx="1246320" cy="495360"/>
              </p14:xfrm>
            </p:contentPart>
          </mc:Choice>
          <mc:Fallback xmlns="">
            <p:pic>
              <p:nvPicPr>
                <p:cNvPr id="77" name="Ink 76">
                  <a:extLst>
                    <a:ext uri="{FF2B5EF4-FFF2-40B4-BE49-F238E27FC236}">
                      <a16:creationId xmlns:a16="http://schemas.microsoft.com/office/drawing/2014/main" id="{8E89AC1A-3722-4AD5-95EE-3887A8E1945B}"/>
                    </a:ext>
                  </a:extLst>
                </p:cNvPr>
                <p:cNvPicPr/>
                <p:nvPr/>
              </p:nvPicPr>
              <p:blipFill>
                <a:blip r:embed="rId47"/>
                <a:stretch>
                  <a:fillRect/>
                </a:stretch>
              </p:blipFill>
              <p:spPr>
                <a:xfrm>
                  <a:off x="4832606" y="3841286"/>
                  <a:ext cx="12639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8" name="Ink 77">
                  <a:extLst>
                    <a:ext uri="{FF2B5EF4-FFF2-40B4-BE49-F238E27FC236}">
                      <a16:creationId xmlns:a16="http://schemas.microsoft.com/office/drawing/2014/main" id="{95DBF432-A7FB-4D52-984B-9B904974816B}"/>
                    </a:ext>
                  </a:extLst>
                </p14:cNvPr>
                <p14:cNvContentPartPr/>
                <p14:nvPr/>
              </p14:nvContentPartPr>
              <p14:xfrm>
                <a:off x="4911086" y="4127486"/>
                <a:ext cx="165240" cy="43560"/>
              </p14:xfrm>
            </p:contentPart>
          </mc:Choice>
          <mc:Fallback xmlns="">
            <p:pic>
              <p:nvPicPr>
                <p:cNvPr id="78" name="Ink 77">
                  <a:extLst>
                    <a:ext uri="{FF2B5EF4-FFF2-40B4-BE49-F238E27FC236}">
                      <a16:creationId xmlns:a16="http://schemas.microsoft.com/office/drawing/2014/main" id="{95DBF432-A7FB-4D52-984B-9B904974816B}"/>
                    </a:ext>
                  </a:extLst>
                </p:cNvPr>
                <p:cNvPicPr/>
                <p:nvPr/>
              </p:nvPicPr>
              <p:blipFill>
                <a:blip r:embed="rId49"/>
                <a:stretch>
                  <a:fillRect/>
                </a:stretch>
              </p:blipFill>
              <p:spPr>
                <a:xfrm>
                  <a:off x="4902446" y="4118846"/>
                  <a:ext cx="182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 name="Ink 78">
                  <a:extLst>
                    <a:ext uri="{FF2B5EF4-FFF2-40B4-BE49-F238E27FC236}">
                      <a16:creationId xmlns:a16="http://schemas.microsoft.com/office/drawing/2014/main" id="{3F0608E6-8AFD-4A77-8F48-2A75A77766BC}"/>
                    </a:ext>
                  </a:extLst>
                </p14:cNvPr>
                <p14:cNvContentPartPr/>
                <p14:nvPr/>
              </p14:nvContentPartPr>
              <p14:xfrm>
                <a:off x="5216366" y="3986726"/>
                <a:ext cx="251640" cy="80280"/>
              </p14:xfrm>
            </p:contentPart>
          </mc:Choice>
          <mc:Fallback xmlns="">
            <p:pic>
              <p:nvPicPr>
                <p:cNvPr id="79" name="Ink 78">
                  <a:extLst>
                    <a:ext uri="{FF2B5EF4-FFF2-40B4-BE49-F238E27FC236}">
                      <a16:creationId xmlns:a16="http://schemas.microsoft.com/office/drawing/2014/main" id="{3F0608E6-8AFD-4A77-8F48-2A75A77766BC}"/>
                    </a:ext>
                  </a:extLst>
                </p:cNvPr>
                <p:cNvPicPr/>
                <p:nvPr/>
              </p:nvPicPr>
              <p:blipFill>
                <a:blip r:embed="rId51"/>
                <a:stretch>
                  <a:fillRect/>
                </a:stretch>
              </p:blipFill>
              <p:spPr>
                <a:xfrm>
                  <a:off x="5207366" y="3978086"/>
                  <a:ext cx="26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1" name="Ink 80">
                  <a:extLst>
                    <a:ext uri="{FF2B5EF4-FFF2-40B4-BE49-F238E27FC236}">
                      <a16:creationId xmlns:a16="http://schemas.microsoft.com/office/drawing/2014/main" id="{C0B18921-B83B-48EC-B20A-10D8CE44B1FE}"/>
                    </a:ext>
                  </a:extLst>
                </p14:cNvPr>
                <p14:cNvContentPartPr/>
                <p14:nvPr/>
              </p14:nvContentPartPr>
              <p14:xfrm>
                <a:off x="5573126" y="3839486"/>
                <a:ext cx="191160" cy="96480"/>
              </p14:xfrm>
            </p:contentPart>
          </mc:Choice>
          <mc:Fallback xmlns="">
            <p:pic>
              <p:nvPicPr>
                <p:cNvPr id="81" name="Ink 80">
                  <a:extLst>
                    <a:ext uri="{FF2B5EF4-FFF2-40B4-BE49-F238E27FC236}">
                      <a16:creationId xmlns:a16="http://schemas.microsoft.com/office/drawing/2014/main" id="{C0B18921-B83B-48EC-B20A-10D8CE44B1FE}"/>
                    </a:ext>
                  </a:extLst>
                </p:cNvPr>
                <p:cNvPicPr/>
                <p:nvPr/>
              </p:nvPicPr>
              <p:blipFill>
                <a:blip r:embed="rId53"/>
                <a:stretch>
                  <a:fillRect/>
                </a:stretch>
              </p:blipFill>
              <p:spPr>
                <a:xfrm>
                  <a:off x="5564486" y="3830486"/>
                  <a:ext cx="208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 name="Ink 81">
                  <a:extLst>
                    <a:ext uri="{FF2B5EF4-FFF2-40B4-BE49-F238E27FC236}">
                      <a16:creationId xmlns:a16="http://schemas.microsoft.com/office/drawing/2014/main" id="{CF6690EF-14DF-4E18-962A-6183863E678C}"/>
                    </a:ext>
                  </a:extLst>
                </p14:cNvPr>
                <p14:cNvContentPartPr/>
                <p14:nvPr/>
              </p14:nvContentPartPr>
              <p14:xfrm>
                <a:off x="5912966" y="3677486"/>
                <a:ext cx="167760" cy="102240"/>
              </p14:xfrm>
            </p:contentPart>
          </mc:Choice>
          <mc:Fallback xmlns="">
            <p:pic>
              <p:nvPicPr>
                <p:cNvPr id="82" name="Ink 81">
                  <a:extLst>
                    <a:ext uri="{FF2B5EF4-FFF2-40B4-BE49-F238E27FC236}">
                      <a16:creationId xmlns:a16="http://schemas.microsoft.com/office/drawing/2014/main" id="{CF6690EF-14DF-4E18-962A-6183863E678C}"/>
                    </a:ext>
                  </a:extLst>
                </p:cNvPr>
                <p:cNvPicPr/>
                <p:nvPr/>
              </p:nvPicPr>
              <p:blipFill>
                <a:blip r:embed="rId55"/>
                <a:stretch>
                  <a:fillRect/>
                </a:stretch>
              </p:blipFill>
              <p:spPr>
                <a:xfrm>
                  <a:off x="5903966" y="3668846"/>
                  <a:ext cx="185400" cy="1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84" name="Ink 83">
                <a:extLst>
                  <a:ext uri="{FF2B5EF4-FFF2-40B4-BE49-F238E27FC236}">
                    <a16:creationId xmlns:a16="http://schemas.microsoft.com/office/drawing/2014/main" id="{7B631C79-03AF-4C03-9261-2005E97FC44A}"/>
                  </a:ext>
                </a:extLst>
              </p14:cNvPr>
              <p14:cNvContentPartPr/>
              <p14:nvPr/>
            </p14:nvContentPartPr>
            <p14:xfrm>
              <a:off x="4827206" y="4754246"/>
              <a:ext cx="665280" cy="584280"/>
            </p14:xfrm>
          </p:contentPart>
        </mc:Choice>
        <mc:Fallback xmlns="">
          <p:pic>
            <p:nvPicPr>
              <p:cNvPr id="84" name="Ink 83">
                <a:extLst>
                  <a:ext uri="{FF2B5EF4-FFF2-40B4-BE49-F238E27FC236}">
                    <a16:creationId xmlns:a16="http://schemas.microsoft.com/office/drawing/2014/main" id="{7B631C79-03AF-4C03-9261-2005E97FC44A}"/>
                  </a:ext>
                </a:extLst>
              </p:cNvPr>
              <p:cNvPicPr/>
              <p:nvPr/>
            </p:nvPicPr>
            <p:blipFill>
              <a:blip r:embed="rId57"/>
              <a:stretch>
                <a:fillRect/>
              </a:stretch>
            </p:blipFill>
            <p:spPr>
              <a:xfrm>
                <a:off x="4818566" y="4745606"/>
                <a:ext cx="68292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5" name="Ink 84">
                <a:extLst>
                  <a:ext uri="{FF2B5EF4-FFF2-40B4-BE49-F238E27FC236}">
                    <a16:creationId xmlns:a16="http://schemas.microsoft.com/office/drawing/2014/main" id="{487BE9C4-6364-4D03-8808-A4E574FA9B3C}"/>
                  </a:ext>
                </a:extLst>
              </p14:cNvPr>
              <p14:cNvContentPartPr/>
              <p14:nvPr/>
            </p14:nvContentPartPr>
            <p14:xfrm>
              <a:off x="5023766" y="5329166"/>
              <a:ext cx="177840" cy="272520"/>
            </p14:xfrm>
          </p:contentPart>
        </mc:Choice>
        <mc:Fallback xmlns="">
          <p:pic>
            <p:nvPicPr>
              <p:cNvPr id="85" name="Ink 84">
                <a:extLst>
                  <a:ext uri="{FF2B5EF4-FFF2-40B4-BE49-F238E27FC236}">
                    <a16:creationId xmlns:a16="http://schemas.microsoft.com/office/drawing/2014/main" id="{487BE9C4-6364-4D03-8808-A4E574FA9B3C}"/>
                  </a:ext>
                </a:extLst>
              </p:cNvPr>
              <p:cNvPicPr/>
              <p:nvPr/>
            </p:nvPicPr>
            <p:blipFill>
              <a:blip r:embed="rId59"/>
              <a:stretch>
                <a:fillRect/>
              </a:stretch>
            </p:blipFill>
            <p:spPr>
              <a:xfrm>
                <a:off x="5015126" y="5320166"/>
                <a:ext cx="1954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6" name="Ink 85">
                <a:extLst>
                  <a:ext uri="{FF2B5EF4-FFF2-40B4-BE49-F238E27FC236}">
                    <a16:creationId xmlns:a16="http://schemas.microsoft.com/office/drawing/2014/main" id="{599D22A3-0EEC-4C8D-B208-0A386400ECE6}"/>
                  </a:ext>
                </a:extLst>
              </p14:cNvPr>
              <p14:cNvContentPartPr/>
              <p14:nvPr/>
            </p14:nvContentPartPr>
            <p14:xfrm>
              <a:off x="5024846" y="4981046"/>
              <a:ext cx="130680" cy="115920"/>
            </p14:xfrm>
          </p:contentPart>
        </mc:Choice>
        <mc:Fallback xmlns="">
          <p:pic>
            <p:nvPicPr>
              <p:cNvPr id="86" name="Ink 85">
                <a:extLst>
                  <a:ext uri="{FF2B5EF4-FFF2-40B4-BE49-F238E27FC236}">
                    <a16:creationId xmlns:a16="http://schemas.microsoft.com/office/drawing/2014/main" id="{599D22A3-0EEC-4C8D-B208-0A386400ECE6}"/>
                  </a:ext>
                </a:extLst>
              </p:cNvPr>
              <p:cNvPicPr/>
              <p:nvPr/>
            </p:nvPicPr>
            <p:blipFill>
              <a:blip r:embed="rId61"/>
              <a:stretch>
                <a:fillRect/>
              </a:stretch>
            </p:blipFill>
            <p:spPr>
              <a:xfrm>
                <a:off x="5015846" y="4972046"/>
                <a:ext cx="148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7" name="Ink 86">
                <a:extLst>
                  <a:ext uri="{FF2B5EF4-FFF2-40B4-BE49-F238E27FC236}">
                    <a16:creationId xmlns:a16="http://schemas.microsoft.com/office/drawing/2014/main" id="{D68D1619-0D02-4137-B2FC-6B324E2FB57C}"/>
                  </a:ext>
                </a:extLst>
              </p14:cNvPr>
              <p14:cNvContentPartPr/>
              <p14:nvPr/>
            </p14:nvContentPartPr>
            <p14:xfrm>
              <a:off x="4903526" y="5144126"/>
              <a:ext cx="141120" cy="104760"/>
            </p14:xfrm>
          </p:contentPart>
        </mc:Choice>
        <mc:Fallback xmlns="">
          <p:pic>
            <p:nvPicPr>
              <p:cNvPr id="87" name="Ink 86">
                <a:extLst>
                  <a:ext uri="{FF2B5EF4-FFF2-40B4-BE49-F238E27FC236}">
                    <a16:creationId xmlns:a16="http://schemas.microsoft.com/office/drawing/2014/main" id="{D68D1619-0D02-4137-B2FC-6B324E2FB57C}"/>
                  </a:ext>
                </a:extLst>
              </p:cNvPr>
              <p:cNvPicPr/>
              <p:nvPr/>
            </p:nvPicPr>
            <p:blipFill>
              <a:blip r:embed="rId63"/>
              <a:stretch>
                <a:fillRect/>
              </a:stretch>
            </p:blipFill>
            <p:spPr>
              <a:xfrm>
                <a:off x="4894886" y="5135486"/>
                <a:ext cx="158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2" name="Ink 91">
                <a:extLst>
                  <a:ext uri="{FF2B5EF4-FFF2-40B4-BE49-F238E27FC236}">
                    <a16:creationId xmlns:a16="http://schemas.microsoft.com/office/drawing/2014/main" id="{CA987677-C660-409B-8B0B-F6BA73F6DF20}"/>
                  </a:ext>
                </a:extLst>
              </p14:cNvPr>
              <p14:cNvContentPartPr/>
              <p14:nvPr/>
            </p14:nvContentPartPr>
            <p14:xfrm>
              <a:off x="4953566" y="4571726"/>
              <a:ext cx="342720" cy="286920"/>
            </p14:xfrm>
          </p:contentPart>
        </mc:Choice>
        <mc:Fallback xmlns="">
          <p:pic>
            <p:nvPicPr>
              <p:cNvPr id="92" name="Ink 91">
                <a:extLst>
                  <a:ext uri="{FF2B5EF4-FFF2-40B4-BE49-F238E27FC236}">
                    <a16:creationId xmlns:a16="http://schemas.microsoft.com/office/drawing/2014/main" id="{CA987677-C660-409B-8B0B-F6BA73F6DF20}"/>
                  </a:ext>
                </a:extLst>
              </p:cNvPr>
              <p:cNvPicPr/>
              <p:nvPr/>
            </p:nvPicPr>
            <p:blipFill>
              <a:blip r:embed="rId65"/>
              <a:stretch>
                <a:fillRect/>
              </a:stretch>
            </p:blipFill>
            <p:spPr>
              <a:xfrm>
                <a:off x="4944566" y="4562726"/>
                <a:ext cx="360360" cy="304560"/>
              </a:xfrm>
              <a:prstGeom prst="rect">
                <a:avLst/>
              </a:prstGeom>
            </p:spPr>
          </p:pic>
        </mc:Fallback>
      </mc:AlternateContent>
      <p:grpSp>
        <p:nvGrpSpPr>
          <p:cNvPr id="95" name="Group 94">
            <a:extLst>
              <a:ext uri="{FF2B5EF4-FFF2-40B4-BE49-F238E27FC236}">
                <a16:creationId xmlns:a16="http://schemas.microsoft.com/office/drawing/2014/main" id="{B0FAB07F-21E1-42CD-92B5-B53792C49E4E}"/>
              </a:ext>
            </a:extLst>
          </p:cNvPr>
          <p:cNvGrpSpPr/>
          <p:nvPr/>
        </p:nvGrpSpPr>
        <p:grpSpPr>
          <a:xfrm>
            <a:off x="5062286" y="4589006"/>
            <a:ext cx="241200" cy="621000"/>
            <a:chOff x="5062286" y="4589006"/>
            <a:chExt cx="241200" cy="621000"/>
          </a:xfrm>
        </p:grpSpPr>
        <mc:AlternateContent xmlns:mc="http://schemas.openxmlformats.org/markup-compatibility/2006" xmlns:p14="http://schemas.microsoft.com/office/powerpoint/2010/main">
          <mc:Choice Requires="p14">
            <p:contentPart p14:bwMode="auto" r:id="rId66">
              <p14:nvContentPartPr>
                <p14:cNvPr id="88" name="Ink 87">
                  <a:extLst>
                    <a:ext uri="{FF2B5EF4-FFF2-40B4-BE49-F238E27FC236}">
                      <a16:creationId xmlns:a16="http://schemas.microsoft.com/office/drawing/2014/main" id="{ED25B24D-F981-48C8-AC92-85B1C2CA6382}"/>
                    </a:ext>
                  </a:extLst>
                </p14:cNvPr>
                <p14:cNvContentPartPr/>
                <p14:nvPr/>
              </p14:nvContentPartPr>
              <p14:xfrm>
                <a:off x="5145806" y="5137286"/>
                <a:ext cx="142920" cy="72720"/>
              </p14:xfrm>
            </p:contentPart>
          </mc:Choice>
          <mc:Fallback xmlns="">
            <p:pic>
              <p:nvPicPr>
                <p:cNvPr id="88" name="Ink 87">
                  <a:extLst>
                    <a:ext uri="{FF2B5EF4-FFF2-40B4-BE49-F238E27FC236}">
                      <a16:creationId xmlns:a16="http://schemas.microsoft.com/office/drawing/2014/main" id="{ED25B24D-F981-48C8-AC92-85B1C2CA6382}"/>
                    </a:ext>
                  </a:extLst>
                </p:cNvPr>
                <p:cNvPicPr/>
                <p:nvPr/>
              </p:nvPicPr>
              <p:blipFill>
                <a:blip r:embed="rId67"/>
                <a:stretch>
                  <a:fillRect/>
                </a:stretch>
              </p:blipFill>
              <p:spPr>
                <a:xfrm>
                  <a:off x="5136806" y="5128646"/>
                  <a:ext cx="160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9" name="Ink 88">
                  <a:extLst>
                    <a:ext uri="{FF2B5EF4-FFF2-40B4-BE49-F238E27FC236}">
                      <a16:creationId xmlns:a16="http://schemas.microsoft.com/office/drawing/2014/main" id="{D6926C79-0C78-4CCF-BA02-A9597D2923EB}"/>
                    </a:ext>
                  </a:extLst>
                </p14:cNvPr>
                <p14:cNvContentPartPr/>
                <p14:nvPr/>
              </p14:nvContentPartPr>
              <p14:xfrm>
                <a:off x="5211326" y="5129006"/>
                <a:ext cx="92160" cy="12240"/>
              </p14:xfrm>
            </p:contentPart>
          </mc:Choice>
          <mc:Fallback xmlns="">
            <p:pic>
              <p:nvPicPr>
                <p:cNvPr id="89" name="Ink 88">
                  <a:extLst>
                    <a:ext uri="{FF2B5EF4-FFF2-40B4-BE49-F238E27FC236}">
                      <a16:creationId xmlns:a16="http://schemas.microsoft.com/office/drawing/2014/main" id="{D6926C79-0C78-4CCF-BA02-A9597D2923EB}"/>
                    </a:ext>
                  </a:extLst>
                </p:cNvPr>
                <p:cNvPicPr/>
                <p:nvPr/>
              </p:nvPicPr>
              <p:blipFill>
                <a:blip r:embed="rId69"/>
                <a:stretch>
                  <a:fillRect/>
                </a:stretch>
              </p:blipFill>
              <p:spPr>
                <a:xfrm>
                  <a:off x="5202686" y="5120366"/>
                  <a:ext cx="109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1" name="Ink 90">
                  <a:extLst>
                    <a:ext uri="{FF2B5EF4-FFF2-40B4-BE49-F238E27FC236}">
                      <a16:creationId xmlns:a16="http://schemas.microsoft.com/office/drawing/2014/main" id="{7658C696-1F37-40FD-AFBC-E909577A352D}"/>
                    </a:ext>
                  </a:extLst>
                </p14:cNvPr>
                <p14:cNvContentPartPr/>
                <p14:nvPr/>
              </p14:nvContentPartPr>
              <p14:xfrm>
                <a:off x="5062286" y="4589006"/>
                <a:ext cx="102240" cy="237600"/>
              </p14:xfrm>
            </p:contentPart>
          </mc:Choice>
          <mc:Fallback xmlns="">
            <p:pic>
              <p:nvPicPr>
                <p:cNvPr id="91" name="Ink 90">
                  <a:extLst>
                    <a:ext uri="{FF2B5EF4-FFF2-40B4-BE49-F238E27FC236}">
                      <a16:creationId xmlns:a16="http://schemas.microsoft.com/office/drawing/2014/main" id="{7658C696-1F37-40FD-AFBC-E909577A352D}"/>
                    </a:ext>
                  </a:extLst>
                </p:cNvPr>
                <p:cNvPicPr/>
                <p:nvPr/>
              </p:nvPicPr>
              <p:blipFill>
                <a:blip r:embed="rId71"/>
                <a:stretch>
                  <a:fillRect/>
                </a:stretch>
              </p:blipFill>
              <p:spPr>
                <a:xfrm>
                  <a:off x="5053286" y="4580006"/>
                  <a:ext cx="119880" cy="255240"/>
                </a:xfrm>
                <a:prstGeom prst="rect">
                  <a:avLst/>
                </a:prstGeom>
              </p:spPr>
            </p:pic>
          </mc:Fallback>
        </mc:AlternateContent>
      </p:grpSp>
    </p:spTree>
    <p:extLst>
      <p:ext uri="{BB962C8B-B14F-4D97-AF65-F5344CB8AC3E}">
        <p14:creationId xmlns:p14="http://schemas.microsoft.com/office/powerpoint/2010/main" val="323716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Internet with solid fill">
            <a:extLst>
              <a:ext uri="{FF2B5EF4-FFF2-40B4-BE49-F238E27FC236}">
                <a16:creationId xmlns:a16="http://schemas.microsoft.com/office/drawing/2014/main" id="{55A301A4-62DA-7143-A8B9-C7AC9339ED6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3588" y="3754948"/>
            <a:ext cx="2317477" cy="2317477"/>
          </a:xfrm>
          <a:prstGeom prst="rect">
            <a:avLst/>
          </a:prstGeom>
        </p:spPr>
      </p:pic>
      <p:sp>
        <p:nvSpPr>
          <p:cNvPr id="9" name="Text Placeholder 5">
            <a:extLst>
              <a:ext uri="{FF2B5EF4-FFF2-40B4-BE49-F238E27FC236}">
                <a16:creationId xmlns:a16="http://schemas.microsoft.com/office/drawing/2014/main" id="{C3C8E718-BEDD-0943-A94F-B45879B3DB4A}"/>
              </a:ext>
            </a:extLst>
          </p:cNvPr>
          <p:cNvSpPr txBox="1">
            <a:spLocks/>
          </p:cNvSpPr>
          <p:nvPr/>
        </p:nvSpPr>
        <p:spPr>
          <a:xfrm>
            <a:off x="8607608" y="1452266"/>
            <a:ext cx="3017520" cy="3914212"/>
          </a:xfrm>
          <a:prstGeom prst="rect">
            <a:avLst/>
          </a:prstGeom>
          <a:solidFill>
            <a:srgbClr val="E9F7FE"/>
          </a:solidFill>
        </p:spPr>
        <p:txBody>
          <a:bodyPr lIns="274320" tIns="274320" rIns="274320" bIns="274320"/>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buNone/>
            </a:pPr>
            <a:r>
              <a:rPr lang="en-US" b="1" dirty="0"/>
              <a:t>A Day in the Life: </a:t>
            </a:r>
          </a:p>
          <a:p>
            <a:pPr marL="14288" lvl="1" indent="0">
              <a:buNone/>
            </a:pPr>
            <a:r>
              <a:rPr lang="en-US" dirty="0"/>
              <a:t>helps create new insights by becoming the people, ideas and things they are thinking and reading about</a:t>
            </a:r>
          </a:p>
        </p:txBody>
      </p:sp>
      <p:sp>
        <p:nvSpPr>
          <p:cNvPr id="19" name="Rectangle 18">
            <a:extLst>
              <a:ext uri="{FF2B5EF4-FFF2-40B4-BE49-F238E27FC236}">
                <a16:creationId xmlns:a16="http://schemas.microsoft.com/office/drawing/2014/main" id="{E7A97351-A146-CA47-B725-E9672DCE8BED}"/>
              </a:ext>
              <a:ext uri="{C183D7F6-B498-43B3-948B-1728B52AA6E4}">
                <adec:decorative xmlns:adec="http://schemas.microsoft.com/office/drawing/2017/decorative" val="1"/>
              </a:ext>
            </a:extLst>
          </p:cNvPr>
          <p:cNvSpPr/>
          <p:nvPr/>
        </p:nvSpPr>
        <p:spPr>
          <a:xfrm rot="5400000">
            <a:off x="9979208" y="-193654"/>
            <a:ext cx="274320" cy="3017520"/>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D357"/>
              </a:solidFill>
            </a:endParaRPr>
          </a:p>
        </p:txBody>
      </p:sp>
      <p:sp>
        <p:nvSpPr>
          <p:cNvPr id="23" name="Text Placeholder 5">
            <a:extLst>
              <a:ext uri="{FF2B5EF4-FFF2-40B4-BE49-F238E27FC236}">
                <a16:creationId xmlns:a16="http://schemas.microsoft.com/office/drawing/2014/main" id="{85B9DC36-DF10-BD49-87E7-DDBCCAF23547}"/>
              </a:ext>
            </a:extLst>
          </p:cNvPr>
          <p:cNvSpPr txBox="1">
            <a:spLocks/>
          </p:cNvSpPr>
          <p:nvPr/>
        </p:nvSpPr>
        <p:spPr>
          <a:xfrm>
            <a:off x="5249812" y="1452266"/>
            <a:ext cx="3017520" cy="3914212"/>
          </a:xfrm>
          <a:prstGeom prst="rect">
            <a:avLst/>
          </a:prstGeom>
          <a:solidFill>
            <a:srgbClr val="E9F7FE"/>
          </a:solidFill>
        </p:spPr>
        <p:txBody>
          <a:bodyPr lIns="274320" tIns="274320" rIns="274320" bIns="274320"/>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buNone/>
            </a:pPr>
            <a:r>
              <a:rPr lang="en-US" b="1" dirty="0"/>
              <a:t>Put the "You" in the Content: </a:t>
            </a:r>
          </a:p>
          <a:p>
            <a:pPr marL="14288" lvl="1" indent="0">
              <a:buNone/>
            </a:pPr>
            <a:r>
              <a:rPr lang="en-US" dirty="0"/>
              <a:t>helps students look at content through the lens of their own experiences and values</a:t>
            </a:r>
          </a:p>
        </p:txBody>
      </p:sp>
      <p:sp>
        <p:nvSpPr>
          <p:cNvPr id="24" name="Rectangle 23">
            <a:extLst>
              <a:ext uri="{FF2B5EF4-FFF2-40B4-BE49-F238E27FC236}">
                <a16:creationId xmlns:a16="http://schemas.microsoft.com/office/drawing/2014/main" id="{80CC0572-A85F-CD41-8553-4F66CB145D26}"/>
              </a:ext>
              <a:ext uri="{C183D7F6-B498-43B3-948B-1728B52AA6E4}">
                <adec:decorative xmlns:adec="http://schemas.microsoft.com/office/drawing/2017/decorative" val="1"/>
              </a:ext>
            </a:extLst>
          </p:cNvPr>
          <p:cNvSpPr/>
          <p:nvPr/>
        </p:nvSpPr>
        <p:spPr>
          <a:xfrm rot="5400000">
            <a:off x="6621412" y="-193654"/>
            <a:ext cx="274320" cy="3017520"/>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D357"/>
              </a:solidFill>
            </a:endParaRPr>
          </a:p>
        </p:txBody>
      </p:sp>
      <p:sp>
        <p:nvSpPr>
          <p:cNvPr id="25" name="Text Placeholder 5">
            <a:extLst>
              <a:ext uri="{FF2B5EF4-FFF2-40B4-BE49-F238E27FC236}">
                <a16:creationId xmlns:a16="http://schemas.microsoft.com/office/drawing/2014/main" id="{9723843B-FE91-A546-80C7-E2ED65C2B781}"/>
              </a:ext>
            </a:extLst>
          </p:cNvPr>
          <p:cNvSpPr txBox="1">
            <a:spLocks/>
          </p:cNvSpPr>
          <p:nvPr/>
        </p:nvSpPr>
        <p:spPr>
          <a:xfrm>
            <a:off x="1892016" y="1452266"/>
            <a:ext cx="3017520" cy="3914212"/>
          </a:xfrm>
          <a:prstGeom prst="rect">
            <a:avLst/>
          </a:prstGeom>
          <a:solidFill>
            <a:srgbClr val="E9F7FE"/>
          </a:solidFill>
        </p:spPr>
        <p:txBody>
          <a:bodyPr lIns="274320" tIns="274320" rIns="274320" bIns="274320"/>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buNone/>
            </a:pPr>
            <a:r>
              <a:rPr lang="en-US" b="1" dirty="0"/>
              <a:t>Questioning Prompts: </a:t>
            </a:r>
          </a:p>
          <a:p>
            <a:pPr marL="14288" lvl="1" indent="0">
              <a:buNone/>
            </a:pPr>
            <a:r>
              <a:rPr lang="en-US" dirty="0"/>
              <a:t>simple cues that help learners consider diverse perspectives and empathizing</a:t>
            </a:r>
          </a:p>
        </p:txBody>
      </p:sp>
      <p:sp>
        <p:nvSpPr>
          <p:cNvPr id="26" name="Rectangle 25">
            <a:extLst>
              <a:ext uri="{FF2B5EF4-FFF2-40B4-BE49-F238E27FC236}">
                <a16:creationId xmlns:a16="http://schemas.microsoft.com/office/drawing/2014/main" id="{585A6291-DF70-1241-9927-2A1AEEC8F0C5}"/>
              </a:ext>
              <a:ext uri="{C183D7F6-B498-43B3-948B-1728B52AA6E4}">
                <adec:decorative xmlns:adec="http://schemas.microsoft.com/office/drawing/2017/decorative" val="1"/>
              </a:ext>
            </a:extLst>
          </p:cNvPr>
          <p:cNvSpPr/>
          <p:nvPr/>
        </p:nvSpPr>
        <p:spPr>
          <a:xfrm rot="5400000">
            <a:off x="3263616" y="-193654"/>
            <a:ext cx="274320" cy="3017520"/>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D357"/>
              </a:solidFill>
            </a:endParaRPr>
          </a:p>
        </p:txBody>
      </p:sp>
      <p:sp>
        <p:nvSpPr>
          <p:cNvPr id="2" name="Title 1">
            <a:extLst>
              <a:ext uri="{FF2B5EF4-FFF2-40B4-BE49-F238E27FC236}">
                <a16:creationId xmlns:a16="http://schemas.microsoft.com/office/drawing/2014/main" id="{B50CF97F-A9D0-0243-AFAF-E79FD4B72671}"/>
              </a:ext>
            </a:extLst>
          </p:cNvPr>
          <p:cNvSpPr>
            <a:spLocks noGrp="1"/>
          </p:cNvSpPr>
          <p:nvPr>
            <p:ph type="title"/>
          </p:nvPr>
        </p:nvSpPr>
        <p:spPr/>
        <p:txBody>
          <a:bodyPr/>
          <a:lstStyle/>
          <a:p>
            <a:r>
              <a:rPr lang="en-US" dirty="0"/>
              <a:t>Thinking Skill # 7: Perspective Taking and Empathizing </a:t>
            </a:r>
          </a:p>
        </p:txBody>
      </p:sp>
    </p:spTree>
    <p:extLst>
      <p:ext uri="{BB962C8B-B14F-4D97-AF65-F5344CB8AC3E}">
        <p14:creationId xmlns:p14="http://schemas.microsoft.com/office/powerpoint/2010/main" val="346337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6A47-E680-4295-8696-06D874FF1F10}"/>
              </a:ext>
            </a:extLst>
          </p:cNvPr>
          <p:cNvSpPr>
            <a:spLocks noGrp="1"/>
          </p:cNvSpPr>
          <p:nvPr>
            <p:ph type="title"/>
          </p:nvPr>
        </p:nvSpPr>
        <p:spPr/>
        <p:txBody>
          <a:bodyPr/>
          <a:lstStyle/>
          <a:p>
            <a:r>
              <a:rPr lang="en-US" dirty="0"/>
              <a:t>Turn and Talk Activity</a:t>
            </a:r>
          </a:p>
        </p:txBody>
      </p:sp>
      <p:pic>
        <p:nvPicPr>
          <p:cNvPr id="4" name="Picture 3" descr="A group of people sitting in chairs&#10;&#10;Description automatically generated with low confidence">
            <a:extLst>
              <a:ext uri="{FF2B5EF4-FFF2-40B4-BE49-F238E27FC236}">
                <a16:creationId xmlns:a16="http://schemas.microsoft.com/office/drawing/2014/main" id="{92702D3C-85D7-44C3-B658-DC323E22848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6000" y="1311797"/>
            <a:ext cx="5004296" cy="4234405"/>
          </a:xfrm>
          <a:prstGeom prst="rect">
            <a:avLst/>
          </a:prstGeom>
        </p:spPr>
      </p:pic>
      <p:sp>
        <p:nvSpPr>
          <p:cNvPr id="3" name="TextBox 2">
            <a:extLst>
              <a:ext uri="{FF2B5EF4-FFF2-40B4-BE49-F238E27FC236}">
                <a16:creationId xmlns:a16="http://schemas.microsoft.com/office/drawing/2014/main" id="{A2486E25-513A-4679-8270-9972B3F871DA}"/>
              </a:ext>
            </a:extLst>
          </p:cNvPr>
          <p:cNvSpPr txBox="1"/>
          <p:nvPr/>
        </p:nvSpPr>
        <p:spPr>
          <a:xfrm>
            <a:off x="808075" y="1311797"/>
            <a:ext cx="4729565" cy="4420358"/>
          </a:xfrm>
          <a:prstGeom prst="rect">
            <a:avLst/>
          </a:prstGeom>
        </p:spPr>
        <p:txBody>
          <a:bodyPr vert="horz" wrap="square" lIns="91440" tIns="45720" rIns="91440" bIns="45720" rtlCol="0" anchor="ctr">
            <a:noAutofit/>
          </a:bodyPr>
          <a:lstStyle/>
          <a:p>
            <a:pPr algn="l" fontAlgn="base"/>
            <a:r>
              <a:rPr lang="en-US" sz="2800" dirty="0">
                <a:solidFill>
                  <a:schemeClr val="tx1">
                    <a:lumMod val="65000"/>
                    <a:lumOff val="35000"/>
                  </a:schemeClr>
                </a:solidFill>
                <a:latin typeface="Arial" panose="020B0604020202020204" pitchFamily="34" charset="0"/>
                <a:cs typeface="Arial" panose="020B0604020202020204" pitchFamily="34" charset="0"/>
              </a:rPr>
              <a:t>Before we close, let’s do one more Turn and Talk Activity. Go to one of the anchor charts labeled “Putting It All Together.”  There you’ll find an envelope with ways to execute each of the basic steps for teaching a tool.</a:t>
            </a:r>
          </a:p>
          <a:p>
            <a:pPr algn="l" fontAlgn="base"/>
            <a:endParaRPr lang="en-US" sz="2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00310"/>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54F3-EEE6-45DC-B84C-4FACBF1D73B6}"/>
              </a:ext>
            </a:extLst>
          </p:cNvPr>
          <p:cNvSpPr>
            <a:spLocks noGrp="1"/>
          </p:cNvSpPr>
          <p:nvPr>
            <p:ph type="title"/>
          </p:nvPr>
        </p:nvSpPr>
        <p:spPr/>
        <p:txBody>
          <a:bodyPr/>
          <a:lstStyle/>
          <a:p>
            <a:r>
              <a:rPr lang="en-US" dirty="0"/>
              <a:t>Putting It All Together</a:t>
            </a:r>
          </a:p>
        </p:txBody>
      </p:sp>
      <p:graphicFrame>
        <p:nvGraphicFramePr>
          <p:cNvPr id="3" name="Table 3">
            <a:extLst>
              <a:ext uri="{FF2B5EF4-FFF2-40B4-BE49-F238E27FC236}">
                <a16:creationId xmlns:a16="http://schemas.microsoft.com/office/drawing/2014/main" id="{0995C9E9-40BE-4E1F-A1DA-D880E94ECBE9}"/>
              </a:ext>
            </a:extLst>
          </p:cNvPr>
          <p:cNvGraphicFramePr>
            <a:graphicFrameLocks noGrp="1"/>
          </p:cNvGraphicFramePr>
          <p:nvPr>
            <p:extLst>
              <p:ext uri="{D42A27DB-BD31-4B8C-83A1-F6EECF244321}">
                <p14:modId xmlns:p14="http://schemas.microsoft.com/office/powerpoint/2010/main" val="1884554481"/>
              </p:ext>
            </p:extLst>
          </p:nvPr>
        </p:nvGraphicFramePr>
        <p:xfrm>
          <a:off x="1212112" y="806655"/>
          <a:ext cx="9806396" cy="5163094"/>
        </p:xfrm>
        <a:graphic>
          <a:graphicData uri="http://schemas.openxmlformats.org/drawingml/2006/table">
            <a:tbl>
              <a:tblPr firstRow="1" bandRow="1">
                <a:tableStyleId>{5C22544A-7EE6-4342-B048-85BDC9FD1C3A}</a:tableStyleId>
              </a:tblPr>
              <a:tblGrid>
                <a:gridCol w="2436991">
                  <a:extLst>
                    <a:ext uri="{9D8B030D-6E8A-4147-A177-3AD203B41FA5}">
                      <a16:colId xmlns:a16="http://schemas.microsoft.com/office/drawing/2014/main" val="463538941"/>
                    </a:ext>
                  </a:extLst>
                </a:gridCol>
                <a:gridCol w="7369405">
                  <a:extLst>
                    <a:ext uri="{9D8B030D-6E8A-4147-A177-3AD203B41FA5}">
                      <a16:colId xmlns:a16="http://schemas.microsoft.com/office/drawing/2014/main" val="1813309582"/>
                    </a:ext>
                  </a:extLst>
                </a:gridCol>
              </a:tblGrid>
              <a:tr h="413935">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Basic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How  to  Execute the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32736361"/>
                  </a:ext>
                </a:extLst>
              </a:tr>
              <a:tr h="668664">
                <a:tc>
                  <a:txBody>
                    <a:bodyPr/>
                    <a:lstStyle/>
                    <a:p>
                      <a:r>
                        <a:rPr lang="en-US" sz="1600" dirty="0">
                          <a:latin typeface="Times New Roman" panose="02020603050405020304" pitchFamily="18" charset="0"/>
                          <a:cs typeface="Times New Roman" panose="02020603050405020304" pitchFamily="18" charset="0"/>
                        </a:rPr>
                        <a:t>1. Prepare students for new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Before teaching, review the tool</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Explain the purpose of the tool to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2299849"/>
                  </a:ext>
                </a:extLst>
              </a:tr>
              <a:tr h="705090">
                <a:tc>
                  <a:txBody>
                    <a:bodyPr/>
                    <a:lstStyle/>
                    <a:p>
                      <a:r>
                        <a:rPr lang="en-US" sz="1600" dirty="0">
                          <a:latin typeface="Times New Roman" panose="02020603050405020304" pitchFamily="18" charset="0"/>
                          <a:cs typeface="Times New Roman" panose="02020603050405020304" pitchFamily="18" charset="0"/>
                        </a:rPr>
                        <a:t>2. Present and model the basic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Present the tool one step at a time</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Explain and model the individual steps. Think aloud as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404751"/>
                  </a:ext>
                </a:extLst>
              </a:tr>
              <a:tr h="955234">
                <a:tc>
                  <a:txBody>
                    <a:bodyPr/>
                    <a:lstStyle/>
                    <a:p>
                      <a:r>
                        <a:rPr lang="en-US" sz="1600" dirty="0">
                          <a:latin typeface="Times New Roman" panose="02020603050405020304" pitchFamily="18" charset="0"/>
                          <a:cs typeface="Times New Roman" panose="02020603050405020304" pitchFamily="18" charset="0"/>
                        </a:rPr>
                        <a:t>3. Deepen and reinforce student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Have students practice with guidance from you</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Use ongoing assessment to determine if students are ready to use the tool independently</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Provide additional instruction as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981461"/>
                  </a:ext>
                </a:extLst>
              </a:tr>
              <a:tr h="955234">
                <a:tc>
                  <a:txBody>
                    <a:bodyPr/>
                    <a:lstStyle/>
                    <a:p>
                      <a:r>
                        <a:rPr lang="en-US" sz="1600" dirty="0">
                          <a:latin typeface="Times New Roman" panose="02020603050405020304" pitchFamily="18" charset="0"/>
                          <a:cs typeface="Times New Roman" panose="02020603050405020304" pitchFamily="18" charset="0"/>
                        </a:rPr>
                        <a:t>4. Challenge students to apply the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Assign a simple task that requires students to use the tool</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Assess students’ skill level and provide coaching as needed</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Look for further opportunities to have students use the tool</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Encourage students to use the tool on their own- not just when you tell them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2917970"/>
                  </a:ext>
                </a:extLst>
              </a:tr>
              <a:tr h="1241805">
                <a:tc>
                  <a:txBody>
                    <a:bodyPr/>
                    <a:lstStyle/>
                    <a:p>
                      <a:r>
                        <a:rPr lang="en-US" sz="1600" dirty="0">
                          <a:latin typeface="Times New Roman" panose="02020603050405020304" pitchFamily="18" charset="0"/>
                          <a:cs typeface="Times New Roman" panose="02020603050405020304" pitchFamily="18" charset="0"/>
                        </a:rPr>
                        <a:t>5. Help students reflect on and celebrate their use of that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Pose questions to help students reflect on their use of the tool (What came easily? What was challenging? How did using the tool enhance your thinking and understanding? What other kinds of tasks might the tool help you tackle?)</a:t>
                      </a:r>
                    </a:p>
                    <a:p>
                      <a:pPr marL="285750" indent="-28575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Celebrate students’ successful use of the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4846855"/>
                  </a:ext>
                </a:extLst>
              </a:tr>
            </a:tbl>
          </a:graphicData>
        </a:graphic>
      </p:graphicFrame>
    </p:spTree>
    <p:extLst>
      <p:ext uri="{BB962C8B-B14F-4D97-AF65-F5344CB8AC3E}">
        <p14:creationId xmlns:p14="http://schemas.microsoft.com/office/powerpoint/2010/main" val="228378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dirty="0"/>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3</a:t>
            </a:fld>
            <a:endParaRPr lang="en-US" dirty="0"/>
          </a:p>
        </p:txBody>
      </p:sp>
    </p:spTree>
    <p:extLst>
      <p:ext uri="{BB962C8B-B14F-4D97-AF65-F5344CB8AC3E}">
        <p14:creationId xmlns:p14="http://schemas.microsoft.com/office/powerpoint/2010/main" val="2655570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0FD6-B22A-4590-BED0-B578AC4B6CF6}"/>
              </a:ext>
            </a:extLst>
          </p:cNvPr>
          <p:cNvSpPr>
            <a:spLocks noGrp="1"/>
          </p:cNvSpPr>
          <p:nvPr>
            <p:ph type="title"/>
          </p:nvPr>
        </p:nvSpPr>
        <p:spPr/>
        <p:txBody>
          <a:bodyPr/>
          <a:lstStyle/>
          <a:p>
            <a:r>
              <a:rPr lang="en-US" dirty="0"/>
              <a:t>Resources</a:t>
            </a:r>
          </a:p>
        </p:txBody>
      </p:sp>
      <p:sp>
        <p:nvSpPr>
          <p:cNvPr id="3" name="TextBox 2">
            <a:extLst>
              <a:ext uri="{FF2B5EF4-FFF2-40B4-BE49-F238E27FC236}">
                <a16:creationId xmlns:a16="http://schemas.microsoft.com/office/drawing/2014/main" id="{2E03BBAE-D662-46DD-87C6-96EF675F2533}"/>
              </a:ext>
            </a:extLst>
          </p:cNvPr>
          <p:cNvSpPr txBox="1"/>
          <p:nvPr/>
        </p:nvSpPr>
        <p:spPr>
          <a:xfrm>
            <a:off x="799945" y="1289376"/>
            <a:ext cx="9831236" cy="181588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fontAlgn="base">
              <a:buFont typeface="Arial" panose="020B0604020202020204" pitchFamily="34" charset="0"/>
              <a:buChar char="•"/>
            </a:pPr>
            <a:r>
              <a:rPr lang="en-US" sz="2800" dirty="0">
                <a:hlinkClick r:id="rId3"/>
              </a:rPr>
              <a:t>https://www.coreknowledge.org/free-resource/ckla-domain-11-immigration/</a:t>
            </a:r>
          </a:p>
          <a:p>
            <a:endParaRPr lang="en-US" sz="2800" dirty="0">
              <a:cs typeface="Calibri" panose="020F0502020204030204"/>
            </a:endParaRPr>
          </a:p>
          <a:p>
            <a:pPr marL="457200" indent="-457200">
              <a:buFont typeface="Arial"/>
              <a:buChar char="•"/>
            </a:pPr>
            <a:r>
              <a:rPr lang="en-US" sz="2800" dirty="0">
                <a:ea typeface="+mn-lt"/>
                <a:cs typeface="+mn-lt"/>
                <a:hlinkClick r:id="rId4"/>
              </a:rPr>
              <a:t>https://www.ascd.org/books/teaching-for-deeper-learning</a:t>
            </a:r>
            <a:endParaRPr lang="en-US" sz="2800" dirty="0">
              <a:cs typeface="Calibri" panose="020F0502020204030204"/>
            </a:endParaRPr>
          </a:p>
        </p:txBody>
      </p:sp>
      <p:pic>
        <p:nvPicPr>
          <p:cNvPr id="5" name="Picture 4">
            <a:extLst>
              <a:ext uri="{FF2B5EF4-FFF2-40B4-BE49-F238E27FC236}">
                <a16:creationId xmlns:a16="http://schemas.microsoft.com/office/drawing/2014/main" id="{7C966939-4651-4ED7-8202-155C84E056CA}"/>
              </a:ext>
            </a:extLst>
          </p:cNvPr>
          <p:cNvPicPr>
            <a:picLocks noChangeAspect="1"/>
          </p:cNvPicPr>
          <p:nvPr/>
        </p:nvPicPr>
        <p:blipFill>
          <a:blip r:embed="rId5"/>
          <a:stretch>
            <a:fillRect/>
          </a:stretch>
        </p:blipFill>
        <p:spPr>
          <a:xfrm>
            <a:off x="6990446" y="3752742"/>
            <a:ext cx="4926915" cy="1815882"/>
          </a:xfrm>
          <a:prstGeom prst="rect">
            <a:avLst/>
          </a:prstGeom>
        </p:spPr>
      </p:pic>
      <p:pic>
        <p:nvPicPr>
          <p:cNvPr id="6" name="Picture 5">
            <a:extLst>
              <a:ext uri="{FF2B5EF4-FFF2-40B4-BE49-F238E27FC236}">
                <a16:creationId xmlns:a16="http://schemas.microsoft.com/office/drawing/2014/main" id="{29B79069-09F2-42F4-8E55-53B3B06A9230}"/>
              </a:ext>
            </a:extLst>
          </p:cNvPr>
          <p:cNvPicPr>
            <a:picLocks noChangeAspect="1"/>
          </p:cNvPicPr>
          <p:nvPr/>
        </p:nvPicPr>
        <p:blipFill>
          <a:blip r:embed="rId6"/>
          <a:stretch>
            <a:fillRect/>
          </a:stretch>
        </p:blipFill>
        <p:spPr>
          <a:xfrm>
            <a:off x="799382" y="3564467"/>
            <a:ext cx="1655510" cy="2192432"/>
          </a:xfrm>
          <a:prstGeom prst="rect">
            <a:avLst/>
          </a:prstGeom>
        </p:spPr>
      </p:pic>
    </p:spTree>
    <p:extLst>
      <p:ext uri="{BB962C8B-B14F-4D97-AF65-F5344CB8AC3E}">
        <p14:creationId xmlns:p14="http://schemas.microsoft.com/office/powerpoint/2010/main" val="3573520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A0ED-FE59-4EBF-B32D-FDD15E860D27}"/>
              </a:ext>
            </a:extLst>
          </p:cNvPr>
          <p:cNvSpPr>
            <a:spLocks noGrp="1"/>
          </p:cNvSpPr>
          <p:nvPr>
            <p:ph type="title"/>
          </p:nvPr>
        </p:nvSpPr>
        <p:spPr/>
        <p:txBody>
          <a:bodyPr/>
          <a:lstStyle/>
          <a:p>
            <a:r>
              <a:rPr lang="en-US" dirty="0"/>
              <a:t>Questions</a:t>
            </a:r>
          </a:p>
        </p:txBody>
      </p:sp>
      <p:pic>
        <p:nvPicPr>
          <p:cNvPr id="4" name="Picture 3" descr="A picture containing chart&#10;&#10;Description automatically generated">
            <a:extLst>
              <a:ext uri="{FF2B5EF4-FFF2-40B4-BE49-F238E27FC236}">
                <a16:creationId xmlns:a16="http://schemas.microsoft.com/office/drawing/2014/main" id="{86DE4799-1973-421D-90C8-62CC428E8A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88260" y="1090506"/>
            <a:ext cx="7015480" cy="4676987"/>
          </a:xfrm>
          <a:prstGeom prst="rect">
            <a:avLst/>
          </a:prstGeom>
        </p:spPr>
      </p:pic>
    </p:spTree>
    <p:extLst>
      <p:ext uri="{BB962C8B-B14F-4D97-AF65-F5344CB8AC3E}">
        <p14:creationId xmlns:p14="http://schemas.microsoft.com/office/powerpoint/2010/main" val="3862222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477774-63CF-43AE-9B82-5173455404CB}"/>
              </a:ext>
            </a:extLst>
          </p:cNvPr>
          <p:cNvSpPr>
            <a:spLocks noGrp="1"/>
          </p:cNvSpPr>
          <p:nvPr>
            <p:ph type="sldNum" sz="quarter" idx="12"/>
          </p:nvPr>
        </p:nvSpPr>
        <p:spPr/>
        <p:txBody>
          <a:bodyPr/>
          <a:lstStyle/>
          <a:p>
            <a:fld id="{84E24DD3-0117-F947-8F74-C808912B5A2D}" type="slidenum">
              <a:rPr lang="en-US" smtClean="0"/>
              <a:pPr/>
              <a:t>32</a:t>
            </a:fld>
            <a:endParaRPr lang="en-US" dirty="0"/>
          </a:p>
        </p:txBody>
      </p:sp>
      <p:sp>
        <p:nvSpPr>
          <p:cNvPr id="3" name="Text Placeholder 2">
            <a:extLst>
              <a:ext uri="{FF2B5EF4-FFF2-40B4-BE49-F238E27FC236}">
                <a16:creationId xmlns:a16="http://schemas.microsoft.com/office/drawing/2014/main" id="{18C3F9DC-2753-4390-8FD8-B408F64EB4E8}"/>
              </a:ext>
            </a:extLst>
          </p:cNvPr>
          <p:cNvSpPr>
            <a:spLocks noGrp="1"/>
          </p:cNvSpPr>
          <p:nvPr>
            <p:ph type="body" sz="quarter" idx="14"/>
          </p:nvPr>
        </p:nvSpPr>
        <p:spPr/>
        <p:txBody>
          <a:bodyPr vert="horz" lIns="91440" tIns="45720" rIns="91440" bIns="45720" rtlCol="0" anchor="t">
            <a:noAutofit/>
          </a:bodyPr>
          <a:lstStyle/>
          <a:p>
            <a:r>
              <a:rPr lang="en-US" dirty="0">
                <a:latin typeface="Arial"/>
                <a:cs typeface="Arial"/>
              </a:rPr>
              <a:t>sbarnes@mdek12.org</a:t>
            </a:r>
            <a:endParaRPr lang="en-US" dirty="0"/>
          </a:p>
        </p:txBody>
      </p:sp>
      <p:sp>
        <p:nvSpPr>
          <p:cNvPr id="4" name="Title 3">
            <a:extLst>
              <a:ext uri="{FF2B5EF4-FFF2-40B4-BE49-F238E27FC236}">
                <a16:creationId xmlns:a16="http://schemas.microsoft.com/office/drawing/2014/main" id="{10F4F694-AC45-45DE-9FFC-2B183799B239}"/>
              </a:ext>
            </a:extLst>
          </p:cNvPr>
          <p:cNvSpPr>
            <a:spLocks noGrp="1"/>
          </p:cNvSpPr>
          <p:nvPr>
            <p:ph type="title"/>
          </p:nvPr>
        </p:nvSpPr>
        <p:spPr>
          <a:xfrm>
            <a:off x="491266" y="2073713"/>
            <a:ext cx="4156934" cy="868225"/>
          </a:xfrm>
        </p:spPr>
        <p:txBody>
          <a:bodyPr/>
          <a:lstStyle/>
          <a:p>
            <a:r>
              <a:rPr lang="en-US" dirty="0">
                <a:latin typeface="Arial"/>
                <a:cs typeface="Arial"/>
              </a:rPr>
              <a:t>Sherry Barnes</a:t>
            </a:r>
            <a:endParaRPr lang="en-US" dirty="0"/>
          </a:p>
        </p:txBody>
      </p:sp>
      <p:pic>
        <p:nvPicPr>
          <p:cNvPr id="5" name="Picture 5">
            <a:extLst>
              <a:ext uri="{FF2B5EF4-FFF2-40B4-BE49-F238E27FC236}">
                <a16:creationId xmlns:a16="http://schemas.microsoft.com/office/drawing/2014/main" id="{0658E1FC-CA10-4839-9752-79B485AA10FA}"/>
              </a:ext>
            </a:extLst>
          </p:cNvPr>
          <p:cNvPicPr>
            <a:picLocks noChangeAspect="1"/>
          </p:cNvPicPr>
          <p:nvPr/>
        </p:nvPicPr>
        <p:blipFill>
          <a:blip r:embed="rId3"/>
          <a:stretch>
            <a:fillRect/>
          </a:stretch>
        </p:blipFill>
        <p:spPr>
          <a:xfrm>
            <a:off x="1403230" y="3797734"/>
            <a:ext cx="1894936" cy="1880559"/>
          </a:xfrm>
          <a:prstGeom prst="rect">
            <a:avLst/>
          </a:prstGeom>
        </p:spPr>
      </p:pic>
      <p:sp>
        <p:nvSpPr>
          <p:cNvPr id="6" name="Title 3">
            <a:extLst>
              <a:ext uri="{FF2B5EF4-FFF2-40B4-BE49-F238E27FC236}">
                <a16:creationId xmlns:a16="http://schemas.microsoft.com/office/drawing/2014/main" id="{5917CDC3-AF4C-4775-B7FC-F00EACE2D5C6}"/>
              </a:ext>
            </a:extLst>
          </p:cNvPr>
          <p:cNvSpPr txBox="1">
            <a:spLocks/>
          </p:cNvSpPr>
          <p:nvPr/>
        </p:nvSpPr>
        <p:spPr>
          <a:xfrm>
            <a:off x="5516381" y="2073712"/>
            <a:ext cx="4508152" cy="868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B71"/>
                </a:solidFill>
                <a:latin typeface="Arial" panose="020B0604020202020204" pitchFamily="34" charset="0"/>
                <a:ea typeface="+mj-ea"/>
                <a:cs typeface="Arial" panose="020B0604020202020204" pitchFamily="34" charset="0"/>
              </a:defRPr>
            </a:lvl1pPr>
          </a:lstStyle>
          <a:p>
            <a:r>
              <a:rPr lang="en-US" dirty="0">
                <a:latin typeface="Arial"/>
                <a:cs typeface="Arial"/>
              </a:rPr>
              <a:t>Demetras Jones</a:t>
            </a:r>
            <a:endParaRPr lang="en-US" dirty="0"/>
          </a:p>
        </p:txBody>
      </p:sp>
      <p:sp>
        <p:nvSpPr>
          <p:cNvPr id="7" name="Text Placeholder 2">
            <a:extLst>
              <a:ext uri="{FF2B5EF4-FFF2-40B4-BE49-F238E27FC236}">
                <a16:creationId xmlns:a16="http://schemas.microsoft.com/office/drawing/2014/main" id="{FF433DB9-D04E-4C04-A337-30A41C217233}"/>
              </a:ext>
            </a:extLst>
          </p:cNvPr>
          <p:cNvSpPr txBox="1">
            <a:spLocks/>
          </p:cNvSpPr>
          <p:nvPr/>
        </p:nvSpPr>
        <p:spPr>
          <a:xfrm>
            <a:off x="5516381" y="2994888"/>
            <a:ext cx="5011980" cy="8682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demetras.jones@mdek12.org</a:t>
            </a:r>
            <a:endParaRPr lang="en-US" dirty="0"/>
          </a:p>
        </p:txBody>
      </p:sp>
      <p:pic>
        <p:nvPicPr>
          <p:cNvPr id="8" name="Picture 8" descr="A picture containing text, book&#10;&#10;Description automatically generated">
            <a:extLst>
              <a:ext uri="{FF2B5EF4-FFF2-40B4-BE49-F238E27FC236}">
                <a16:creationId xmlns:a16="http://schemas.microsoft.com/office/drawing/2014/main" id="{70D98F71-736A-470F-90D3-7FC98D61D46C}"/>
              </a:ext>
            </a:extLst>
          </p:cNvPr>
          <p:cNvPicPr>
            <a:picLocks noChangeAspect="1"/>
          </p:cNvPicPr>
          <p:nvPr/>
        </p:nvPicPr>
        <p:blipFill>
          <a:blip r:embed="rId4"/>
          <a:stretch>
            <a:fillRect/>
          </a:stretch>
        </p:blipFill>
        <p:spPr>
          <a:xfrm>
            <a:off x="5788325" y="3797060"/>
            <a:ext cx="1894937" cy="1880560"/>
          </a:xfrm>
          <a:prstGeom prst="rect">
            <a:avLst/>
          </a:prstGeom>
        </p:spPr>
      </p:pic>
    </p:spTree>
    <p:extLst>
      <p:ext uri="{BB962C8B-B14F-4D97-AF65-F5344CB8AC3E}">
        <p14:creationId xmlns:p14="http://schemas.microsoft.com/office/powerpoint/2010/main" val="122121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dirty="0"/>
              <a:t>Session Goals</a:t>
            </a:r>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p:txBody>
          <a:bodyPr/>
          <a:lstStyle/>
          <a:p>
            <a:r>
              <a:rPr lang="en-US" dirty="0"/>
              <a:t>Define deeper learning</a:t>
            </a:r>
          </a:p>
          <a:p>
            <a:r>
              <a:rPr lang="en-US" dirty="0"/>
              <a:t>Identify the 7 Thinking Skills</a:t>
            </a:r>
          </a:p>
          <a:p>
            <a:r>
              <a:rPr lang="en-US" dirty="0"/>
              <a:t>Explore tools used for deeper learning</a:t>
            </a:r>
          </a:p>
          <a:p>
            <a:r>
              <a:rPr lang="en-US" dirty="0"/>
              <a:t>Review strategies for deeper learning using content from CKLA</a:t>
            </a:r>
          </a:p>
          <a:p>
            <a:endParaRPr lang="en-US" dirty="0"/>
          </a:p>
          <a:p>
            <a:endParaRPr lang="en-US" dirty="0"/>
          </a:p>
        </p:txBody>
      </p:sp>
      <p:pic>
        <p:nvPicPr>
          <p:cNvPr id="5" name="Picture 4" descr="A picture containing text, furniture, seat, chair&#10;&#10;Description automatically generated">
            <a:extLst>
              <a:ext uri="{FF2B5EF4-FFF2-40B4-BE49-F238E27FC236}">
                <a16:creationId xmlns:a16="http://schemas.microsoft.com/office/drawing/2014/main" id="{048AA4A5-83DF-4542-9C2E-7CC4087006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80707" y="3621535"/>
            <a:ext cx="1561893" cy="1788427"/>
          </a:xfrm>
          <a:prstGeom prst="rect">
            <a:avLst/>
          </a:prstGeom>
        </p:spPr>
      </p:pic>
    </p:spTree>
    <p:extLst>
      <p:ext uri="{BB962C8B-B14F-4D97-AF65-F5344CB8AC3E}">
        <p14:creationId xmlns:p14="http://schemas.microsoft.com/office/powerpoint/2010/main" val="390813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dirty="0"/>
              <a:t>Session Norms</a:t>
            </a:r>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p:txBody>
          <a:bodyPr vert="horz" lIns="91440" tIns="45720" rIns="91440" bIns="45720" rtlCol="0" anchor="t">
            <a:normAutofit/>
          </a:bodyPr>
          <a:lstStyle/>
          <a:p>
            <a:r>
              <a:rPr lang="en-US" dirty="0">
                <a:latin typeface="Arial"/>
                <a:cs typeface="Arial"/>
              </a:rPr>
              <a:t>Be respectful of presenters and others</a:t>
            </a:r>
            <a:endParaRPr lang="en-US" dirty="0"/>
          </a:p>
          <a:p>
            <a:r>
              <a:rPr lang="en-US" dirty="0">
                <a:latin typeface="Arial"/>
                <a:cs typeface="Arial"/>
              </a:rPr>
              <a:t>Be an active participant</a:t>
            </a:r>
          </a:p>
          <a:p>
            <a:r>
              <a:rPr lang="en-US" dirty="0">
                <a:latin typeface="Arial"/>
                <a:cs typeface="Arial"/>
              </a:rPr>
              <a:t>Silence cell phones and devices</a:t>
            </a:r>
            <a:endParaRPr lang="en-US" dirty="0"/>
          </a:p>
          <a:p>
            <a:pPr marL="0" indent="0">
              <a:buNone/>
            </a:pPr>
            <a:endParaRPr lang="en-US" dirty="0"/>
          </a:p>
          <a:p>
            <a:pPr marL="0" indent="0">
              <a:buNone/>
            </a:pPr>
            <a:endParaRPr lang="en-US" dirty="0"/>
          </a:p>
          <a:p>
            <a:endParaRPr lang="en-US" dirty="0"/>
          </a:p>
        </p:txBody>
      </p:sp>
      <p:pic>
        <p:nvPicPr>
          <p:cNvPr id="5" name="Picture 4" descr="Chart, bubble chart&#10;&#10;Description automatically generated">
            <a:extLst>
              <a:ext uri="{FF2B5EF4-FFF2-40B4-BE49-F238E27FC236}">
                <a16:creationId xmlns:a16="http://schemas.microsoft.com/office/drawing/2014/main" id="{5553DE15-A908-41B6-BCC5-06EBC056B457}"/>
              </a:ext>
            </a:extLst>
          </p:cNvPr>
          <p:cNvPicPr>
            <a:picLocks noChangeAspect="1"/>
          </p:cNvPicPr>
          <p:nvPr/>
        </p:nvPicPr>
        <p:blipFill>
          <a:blip r:embed="rId3"/>
          <a:stretch>
            <a:fillRect/>
          </a:stretch>
        </p:blipFill>
        <p:spPr>
          <a:xfrm>
            <a:off x="7421008" y="3248646"/>
            <a:ext cx="3932792" cy="2300817"/>
          </a:xfrm>
          <a:prstGeom prst="rect">
            <a:avLst/>
          </a:prstGeom>
        </p:spPr>
      </p:pic>
    </p:spTree>
    <p:extLst>
      <p:ext uri="{BB962C8B-B14F-4D97-AF65-F5344CB8AC3E}">
        <p14:creationId xmlns:p14="http://schemas.microsoft.com/office/powerpoint/2010/main" val="359748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4F489-2A89-6A49-B16C-6EB0D04D7072}"/>
              </a:ext>
            </a:extLst>
          </p:cNvPr>
          <p:cNvSpPr>
            <a:spLocks noGrp="1"/>
          </p:cNvSpPr>
          <p:nvPr>
            <p:ph idx="1"/>
          </p:nvPr>
        </p:nvSpPr>
        <p:spPr>
          <a:xfrm>
            <a:off x="2917251" y="2229302"/>
            <a:ext cx="9073444" cy="2918179"/>
          </a:xfrm>
        </p:spPr>
        <p:txBody>
          <a:bodyPr vert="horz" lIns="91440" tIns="45720" rIns="91440" bIns="45720" rtlCol="0" anchor="t">
            <a:normAutofit/>
          </a:bodyPr>
          <a:lstStyle/>
          <a:p>
            <a:r>
              <a:rPr lang="en-US" dirty="0"/>
              <a:t>Developing conceptual understanding</a:t>
            </a:r>
          </a:p>
          <a:p>
            <a:r>
              <a:rPr lang="en-US" dirty="0">
                <a:latin typeface="Arial"/>
                <a:cs typeface="Arial"/>
              </a:rPr>
              <a:t>Learning that enhances the retention of information</a:t>
            </a:r>
          </a:p>
          <a:p>
            <a:r>
              <a:rPr lang="en-US" dirty="0"/>
              <a:t>Ability to transfer learning to new situations</a:t>
            </a:r>
          </a:p>
        </p:txBody>
      </p:sp>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1052605"/>
            <a:ext cx="9073444" cy="461962"/>
          </a:xfrm>
        </p:spPr>
        <p:txBody>
          <a:bodyPr>
            <a:normAutofit/>
          </a:bodyPr>
          <a:lstStyle/>
          <a:p>
            <a:r>
              <a:rPr lang="en-US" dirty="0">
                <a:solidFill>
                  <a:srgbClr val="69C8C3"/>
                </a:solidFill>
              </a:rPr>
              <a:t>What does it mean to learn something deeply?</a:t>
            </a:r>
          </a:p>
        </p:txBody>
      </p:sp>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dirty="0"/>
              <a:t>What Is Deeper Learning?</a:t>
            </a:r>
          </a:p>
        </p:txBody>
      </p:sp>
      <p:pic>
        <p:nvPicPr>
          <p:cNvPr id="5" name="Picture 6">
            <a:extLst>
              <a:ext uri="{FF2B5EF4-FFF2-40B4-BE49-F238E27FC236}">
                <a16:creationId xmlns:a16="http://schemas.microsoft.com/office/drawing/2014/main" id="{07CB80C1-61D4-49BE-B759-A4B5800C5C1D}"/>
              </a:ext>
            </a:extLst>
          </p:cNvPr>
          <p:cNvPicPr>
            <a:picLocks noChangeAspect="1"/>
          </p:cNvPicPr>
          <p:nvPr/>
        </p:nvPicPr>
        <p:blipFill>
          <a:blip r:embed="rId4"/>
          <a:stretch>
            <a:fillRect/>
          </a:stretch>
        </p:blipFill>
        <p:spPr>
          <a:xfrm>
            <a:off x="475468" y="2085975"/>
            <a:ext cx="2028825" cy="2686050"/>
          </a:xfrm>
          <a:prstGeom prst="rect">
            <a:avLst/>
          </a:prstGeom>
        </p:spPr>
      </p:pic>
    </p:spTree>
    <p:extLst>
      <p:ext uri="{BB962C8B-B14F-4D97-AF65-F5344CB8AC3E}">
        <p14:creationId xmlns:p14="http://schemas.microsoft.com/office/powerpoint/2010/main" val="2208894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6C52-7FBF-4388-B2CB-F47961801DAB}"/>
              </a:ext>
            </a:extLst>
          </p:cNvPr>
          <p:cNvSpPr>
            <a:spLocks noGrp="1"/>
          </p:cNvSpPr>
          <p:nvPr>
            <p:ph type="title"/>
          </p:nvPr>
        </p:nvSpPr>
        <p:spPr/>
        <p:txBody>
          <a:bodyPr/>
          <a:lstStyle/>
          <a:p>
            <a:r>
              <a:rPr lang="en-US" dirty="0"/>
              <a:t>What is CKLA?</a:t>
            </a:r>
          </a:p>
        </p:txBody>
      </p:sp>
      <p:sp>
        <p:nvSpPr>
          <p:cNvPr id="3" name="Content Placeholder 2">
            <a:extLst>
              <a:ext uri="{FF2B5EF4-FFF2-40B4-BE49-F238E27FC236}">
                <a16:creationId xmlns:a16="http://schemas.microsoft.com/office/drawing/2014/main" id="{9EA8F64F-E288-47CB-86A8-404217B4FAB1}"/>
              </a:ext>
            </a:extLst>
          </p:cNvPr>
          <p:cNvSpPr>
            <a:spLocks noGrp="1"/>
          </p:cNvSpPr>
          <p:nvPr>
            <p:ph idx="1"/>
          </p:nvPr>
        </p:nvSpPr>
        <p:spPr>
          <a:xfrm>
            <a:off x="4775200" y="1669344"/>
            <a:ext cx="6629400" cy="3519312"/>
          </a:xfrm>
        </p:spPr>
        <p:txBody>
          <a:bodyPr/>
          <a:lstStyle/>
          <a:p>
            <a:r>
              <a:rPr lang="en-US" dirty="0"/>
              <a:t>CKLA is a language arts curriculum made available from the Core Knowledge Foundation</a:t>
            </a:r>
          </a:p>
          <a:p>
            <a:r>
              <a:rPr lang="en-US" dirty="0"/>
              <a:t>The program offers free downloadable curriculum for grades pre-k- 6 with a variety of titles and topics that build from one year to the next</a:t>
            </a:r>
          </a:p>
        </p:txBody>
      </p:sp>
      <p:pic>
        <p:nvPicPr>
          <p:cNvPr id="5" name="Picture 4">
            <a:extLst>
              <a:ext uri="{FF2B5EF4-FFF2-40B4-BE49-F238E27FC236}">
                <a16:creationId xmlns:a16="http://schemas.microsoft.com/office/drawing/2014/main" id="{F94C589C-14BA-49CE-B2C9-1CB0B29C2C9B}"/>
              </a:ext>
            </a:extLst>
          </p:cNvPr>
          <p:cNvPicPr>
            <a:picLocks noChangeAspect="1"/>
          </p:cNvPicPr>
          <p:nvPr/>
        </p:nvPicPr>
        <p:blipFill>
          <a:blip r:embed="rId2"/>
          <a:stretch>
            <a:fillRect/>
          </a:stretch>
        </p:blipFill>
        <p:spPr>
          <a:xfrm>
            <a:off x="532518" y="4187120"/>
            <a:ext cx="3495675" cy="1304925"/>
          </a:xfrm>
          <a:prstGeom prst="rect">
            <a:avLst/>
          </a:prstGeom>
        </p:spPr>
      </p:pic>
      <p:pic>
        <p:nvPicPr>
          <p:cNvPr id="6" name="Picture 5">
            <a:extLst>
              <a:ext uri="{FF2B5EF4-FFF2-40B4-BE49-F238E27FC236}">
                <a16:creationId xmlns:a16="http://schemas.microsoft.com/office/drawing/2014/main" id="{37C4FA3F-C9AE-4CC5-ABFB-D37703F7C159}"/>
              </a:ext>
            </a:extLst>
          </p:cNvPr>
          <p:cNvPicPr>
            <a:picLocks noChangeAspect="1"/>
          </p:cNvPicPr>
          <p:nvPr/>
        </p:nvPicPr>
        <p:blipFill>
          <a:blip r:embed="rId3"/>
          <a:stretch>
            <a:fillRect/>
          </a:stretch>
        </p:blipFill>
        <p:spPr>
          <a:xfrm>
            <a:off x="532518" y="1421268"/>
            <a:ext cx="3674534" cy="2499223"/>
          </a:xfrm>
          <a:prstGeom prst="rect">
            <a:avLst/>
          </a:prstGeom>
        </p:spPr>
      </p:pic>
    </p:spTree>
    <p:extLst>
      <p:ext uri="{BB962C8B-B14F-4D97-AF65-F5344CB8AC3E}">
        <p14:creationId xmlns:p14="http://schemas.microsoft.com/office/powerpoint/2010/main" val="48026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FD9DF-0A04-9144-B643-8987DB9F2171}"/>
              </a:ext>
            </a:extLst>
          </p:cNvPr>
          <p:cNvSpPr>
            <a:spLocks noGrp="1"/>
          </p:cNvSpPr>
          <p:nvPr>
            <p:ph idx="1"/>
          </p:nvPr>
        </p:nvSpPr>
        <p:spPr>
          <a:xfrm>
            <a:off x="5561351" y="1237487"/>
            <a:ext cx="6139201" cy="4092368"/>
          </a:xfrm>
        </p:spPr>
        <p:txBody>
          <a:bodyPr vert="horz" lIns="91440" tIns="45720" rIns="91440" bIns="45720" rtlCol="0" anchor="t">
            <a:normAutofit/>
          </a:bodyPr>
          <a:lstStyle/>
          <a:p>
            <a:r>
              <a:rPr lang="en-US" dirty="0">
                <a:latin typeface="Arial"/>
                <a:cs typeface="Arial"/>
              </a:rPr>
              <a:t>Conceptualizing</a:t>
            </a:r>
          </a:p>
          <a:p>
            <a:r>
              <a:rPr lang="en-US" dirty="0">
                <a:latin typeface="Arial"/>
                <a:cs typeface="Arial"/>
              </a:rPr>
              <a:t>Note making and summarizing</a:t>
            </a:r>
          </a:p>
          <a:p>
            <a:r>
              <a:rPr lang="en-US" dirty="0">
                <a:latin typeface="Arial"/>
                <a:cs typeface="Arial"/>
              </a:rPr>
              <a:t>Comparing</a:t>
            </a:r>
          </a:p>
          <a:p>
            <a:r>
              <a:rPr lang="en-US" dirty="0">
                <a:latin typeface="Arial"/>
                <a:cs typeface="Arial"/>
              </a:rPr>
              <a:t>Reading for understanding</a:t>
            </a:r>
          </a:p>
          <a:p>
            <a:r>
              <a:rPr lang="en-US" dirty="0">
                <a:latin typeface="Arial"/>
                <a:cs typeface="Arial"/>
              </a:rPr>
              <a:t>Predicting and hypothesizing</a:t>
            </a:r>
          </a:p>
          <a:p>
            <a:r>
              <a:rPr lang="en-US" dirty="0">
                <a:latin typeface="Arial"/>
                <a:cs typeface="Arial"/>
              </a:rPr>
              <a:t>Visualizing and graphic presentation</a:t>
            </a:r>
          </a:p>
          <a:p>
            <a:r>
              <a:rPr lang="en-US" dirty="0">
                <a:latin typeface="Arial"/>
                <a:cs typeface="Arial"/>
              </a:rPr>
              <a:t>Perspective taking and empathizing</a:t>
            </a:r>
          </a:p>
          <a:p>
            <a:endParaRPr lang="en-US" dirty="0"/>
          </a:p>
        </p:txBody>
      </p:sp>
      <p:sp>
        <p:nvSpPr>
          <p:cNvPr id="2" name="Title 1">
            <a:extLst>
              <a:ext uri="{FF2B5EF4-FFF2-40B4-BE49-F238E27FC236}">
                <a16:creationId xmlns:a16="http://schemas.microsoft.com/office/drawing/2014/main" id="{865F90E8-5F64-E249-97ED-91FF1AB4BF25}"/>
              </a:ext>
            </a:extLst>
          </p:cNvPr>
          <p:cNvSpPr>
            <a:spLocks noGrp="1"/>
          </p:cNvSpPr>
          <p:nvPr>
            <p:ph type="title"/>
          </p:nvPr>
        </p:nvSpPr>
        <p:spPr/>
        <p:txBody>
          <a:bodyPr/>
          <a:lstStyle/>
          <a:p>
            <a:r>
              <a:rPr lang="en-US" dirty="0"/>
              <a:t>7 Thinking Skills</a:t>
            </a:r>
          </a:p>
        </p:txBody>
      </p:sp>
      <p:pic>
        <p:nvPicPr>
          <p:cNvPr id="9" name="Picture 8" descr="Diagram&#10;&#10;Description automatically generated">
            <a:extLst>
              <a:ext uri="{FF2B5EF4-FFF2-40B4-BE49-F238E27FC236}">
                <a16:creationId xmlns:a16="http://schemas.microsoft.com/office/drawing/2014/main" id="{43309BB3-C87F-4404-9EA8-A04DAA3A4DC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2742" y="917465"/>
            <a:ext cx="2982790" cy="3460775"/>
          </a:xfrm>
          <a:prstGeom prst="rect">
            <a:avLst/>
          </a:prstGeom>
        </p:spPr>
      </p:pic>
    </p:spTree>
    <p:extLst>
      <p:ext uri="{BB962C8B-B14F-4D97-AF65-F5344CB8AC3E}">
        <p14:creationId xmlns:p14="http://schemas.microsoft.com/office/powerpoint/2010/main" val="222803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93CD-D833-4CDB-A428-EAEBBC9ED3D4}"/>
              </a:ext>
            </a:extLst>
          </p:cNvPr>
          <p:cNvSpPr>
            <a:spLocks noGrp="1"/>
          </p:cNvSpPr>
          <p:nvPr>
            <p:ph type="title"/>
          </p:nvPr>
        </p:nvSpPr>
        <p:spPr/>
        <p:txBody>
          <a:bodyPr/>
          <a:lstStyle/>
          <a:p>
            <a:r>
              <a:rPr lang="en-US" sz="2800" dirty="0">
                <a:latin typeface="Arial"/>
                <a:cs typeface="Arial"/>
              </a:rPr>
              <a:t>Thinking Skill #1: Conceptualizing</a:t>
            </a:r>
          </a:p>
        </p:txBody>
      </p:sp>
      <p:sp>
        <p:nvSpPr>
          <p:cNvPr id="3" name="TextBox 2">
            <a:extLst>
              <a:ext uri="{FF2B5EF4-FFF2-40B4-BE49-F238E27FC236}">
                <a16:creationId xmlns:a16="http://schemas.microsoft.com/office/drawing/2014/main" id="{D7F43C8E-8636-4099-B500-AE909F842B43}"/>
              </a:ext>
            </a:extLst>
          </p:cNvPr>
          <p:cNvSpPr txBox="1"/>
          <p:nvPr/>
        </p:nvSpPr>
        <p:spPr>
          <a:xfrm>
            <a:off x="1144867" y="811933"/>
            <a:ext cx="9890893" cy="501675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fontAlgn="base"/>
            <a:r>
              <a:rPr lang="en-US" sz="3200" b="1" dirty="0">
                <a:solidFill>
                  <a:srgbClr val="003B71"/>
                </a:solidFill>
                <a:latin typeface="Arial" panose="020B0604020202020204" pitchFamily="34" charset="0"/>
                <a:cs typeface="Arial" panose="020B0604020202020204" pitchFamily="34" charset="0"/>
              </a:rPr>
              <a:t>There are two main reasons for organizing instruction around core concepts and helping students construct meaning for themselves.</a:t>
            </a:r>
            <a:r>
              <a:rPr lang="en-US" sz="32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a:p>
            <a:pPr marL="457200" indent="-457200">
              <a:buFont typeface="Arial"/>
              <a:buChar char="•"/>
            </a:pPr>
            <a:r>
              <a:rPr lang="en-US" sz="3200" dirty="0">
                <a:latin typeface="Arial" panose="020B0604020202020204" pitchFamily="34" charset="0"/>
                <a:cs typeface="Arial" panose="020B0604020202020204" pitchFamily="34" charset="0"/>
              </a:rPr>
              <a:t>It stimulates active </a:t>
            </a:r>
            <a:r>
              <a:rPr lang="en-US" sz="3200" dirty="0">
                <a:highlight>
                  <a:srgbClr val="FFFF00"/>
                </a:highlight>
                <a:latin typeface="Arial" panose="020B0604020202020204" pitchFamily="34" charset="0"/>
                <a:cs typeface="Arial" panose="020B0604020202020204" pitchFamily="34" charset="0"/>
              </a:rPr>
              <a:t>meaning-making</a:t>
            </a:r>
            <a:r>
              <a:rPr lang="en-US" sz="3200" dirty="0">
                <a:latin typeface="Arial" panose="020B0604020202020204" pitchFamily="34" charset="0"/>
                <a:cs typeface="Arial" panose="020B0604020202020204" pitchFamily="34" charset="0"/>
              </a:rPr>
              <a:t> and leads to </a:t>
            </a:r>
            <a:r>
              <a:rPr lang="en-US" sz="3200" dirty="0">
                <a:highlight>
                  <a:srgbClr val="FFFF00"/>
                </a:highlight>
                <a:latin typeface="Arial" panose="020B0604020202020204" pitchFamily="34" charset="0"/>
                <a:cs typeface="Arial" panose="020B0604020202020204" pitchFamily="34" charset="0"/>
              </a:rPr>
              <a:t>deep learning</a:t>
            </a:r>
            <a:r>
              <a:rPr lang="en-US" sz="3200" dirty="0">
                <a:latin typeface="Arial" panose="020B0604020202020204" pitchFamily="34" charset="0"/>
                <a:cs typeface="Arial" panose="020B0604020202020204" pitchFamily="34" charset="0"/>
              </a:rPr>
              <a:t>. Students retain more of what they learn in class.</a:t>
            </a:r>
          </a:p>
          <a:p>
            <a:endParaRPr lang="en-US" sz="3200" dirty="0">
              <a:latin typeface="Arial" panose="020B0604020202020204" pitchFamily="34" charset="0"/>
              <a:cs typeface="Arial" panose="020B0604020202020204" pitchFamily="34" charset="0"/>
            </a:endParaRPr>
          </a:p>
          <a:p>
            <a:pPr marL="457200" indent="-457200">
              <a:buFont typeface="Arial"/>
              <a:buChar char="•"/>
            </a:pPr>
            <a:r>
              <a:rPr lang="en-US" sz="3200" dirty="0">
                <a:latin typeface="Arial" panose="020B0604020202020204" pitchFamily="34" charset="0"/>
                <a:cs typeface="Arial" panose="020B0604020202020204" pitchFamily="34" charset="0"/>
              </a:rPr>
              <a:t>Teachers cannot always be there to identify what is important.</a:t>
            </a:r>
          </a:p>
        </p:txBody>
      </p:sp>
    </p:spTree>
    <p:extLst>
      <p:ext uri="{BB962C8B-B14F-4D97-AF65-F5344CB8AC3E}">
        <p14:creationId xmlns:p14="http://schemas.microsoft.com/office/powerpoint/2010/main" val="3617740525"/>
      </p:ext>
    </p:extLst>
  </p:cSld>
  <p:clrMapOvr>
    <a:masterClrMapping/>
  </p:clrMapOvr>
</p:sld>
</file>

<file path=ppt/theme/theme1.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2728</Words>
  <Application>Microsoft Macintosh PowerPoint</Application>
  <PresentationFormat>Widescreen</PresentationFormat>
  <Paragraphs>270</Paragraphs>
  <Slides>32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Arial Narrow</vt:lpstr>
      <vt:lpstr>Calibri</vt:lpstr>
      <vt:lpstr>Calibri Light</vt:lpstr>
      <vt:lpstr>KG Beneath Your Beautiful</vt:lpstr>
      <vt:lpstr>Times New Roman</vt:lpstr>
      <vt:lpstr>Office Theme</vt:lpstr>
      <vt:lpstr>Teaching for Deeper Learning Using CKLA</vt:lpstr>
      <vt:lpstr>State Board of Education  STRATEGIC PLAN GOALS</vt:lpstr>
      <vt:lpstr>Mississippi Department of Education</vt:lpstr>
      <vt:lpstr>Session Goals</vt:lpstr>
      <vt:lpstr>Session Norms</vt:lpstr>
      <vt:lpstr>What Is Deeper Learning?</vt:lpstr>
      <vt:lpstr>What is CKLA?</vt:lpstr>
      <vt:lpstr>7 Thinking Skills</vt:lpstr>
      <vt:lpstr>Thinking Skill #1: Conceptualizing</vt:lpstr>
      <vt:lpstr>Conceptualizing- Make It Visual</vt:lpstr>
      <vt:lpstr>Thinking Skill # 2: Note-Making and Summarizing</vt:lpstr>
      <vt:lpstr>Tools for Note-Making and Summarizing</vt:lpstr>
      <vt:lpstr>Window Notes</vt:lpstr>
      <vt:lpstr>4-2-1 Summarize</vt:lpstr>
      <vt:lpstr>AWESOME Summaries</vt:lpstr>
      <vt:lpstr>Thinking Skill # 3: Comparing</vt:lpstr>
      <vt:lpstr>Tools for Comparing</vt:lpstr>
      <vt:lpstr>Describe First, Compare Second</vt:lpstr>
      <vt:lpstr>Top Hat</vt:lpstr>
      <vt:lpstr>Turn and Talk Activity</vt:lpstr>
      <vt:lpstr>Thinking Skill # 4: Reading for Understanding</vt:lpstr>
      <vt:lpstr>Thinking Skill # 5: Predicting and Hypothesizing</vt:lpstr>
      <vt:lpstr>Thinking Skill # 6: Visualizing and Graphic Representation</vt:lpstr>
      <vt:lpstr>Don’t Just Say It, Display It</vt:lpstr>
      <vt:lpstr>Visualizing Vocabulary</vt:lpstr>
      <vt:lpstr>Visualizing Vocabulary</vt:lpstr>
      <vt:lpstr>Thinking Skill # 7: Perspective Taking and Empathizing </vt:lpstr>
      <vt:lpstr>Turn and Talk Activity</vt:lpstr>
      <vt:lpstr>Putting It All Together</vt:lpstr>
      <vt:lpstr>Resources</vt:lpstr>
      <vt:lpstr>Questions</vt:lpstr>
      <vt:lpstr>Sherry Barnes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Banks</dc:creator>
  <cp:keywords/>
  <dc:description/>
  <cp:lastModifiedBy>Anna Gillentine Gillentine</cp:lastModifiedBy>
  <cp:revision>157</cp:revision>
  <dcterms:created xsi:type="dcterms:W3CDTF">2020-12-28T15:17:46Z</dcterms:created>
  <dcterms:modified xsi:type="dcterms:W3CDTF">2021-12-08T16:19:01Z</dcterms:modified>
  <cp:category/>
</cp:coreProperties>
</file>